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theme/theme4.xml" ContentType="application/vnd.openxmlformats-officedocument.theme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9" r:id="rId1"/>
    <p:sldMasterId id="2147483662" r:id="rId2"/>
  </p:sldMasterIdLst>
  <p:notesMasterIdLst>
    <p:notesMasterId r:id="rId12"/>
  </p:notesMasterIdLst>
  <p:handoutMasterIdLst>
    <p:handoutMasterId r:id="rId13"/>
  </p:handoutMasterIdLst>
  <p:sldIdLst>
    <p:sldId id="354" r:id="rId3"/>
    <p:sldId id="531" r:id="rId4"/>
    <p:sldId id="534" r:id="rId5"/>
    <p:sldId id="532" r:id="rId6"/>
    <p:sldId id="535" r:id="rId7"/>
    <p:sldId id="536" r:id="rId8"/>
    <p:sldId id="539" r:id="rId9"/>
    <p:sldId id="537" r:id="rId10"/>
    <p:sldId id="538" r:id="rId11"/>
  </p:sldIdLst>
  <p:sldSz cx="9144000" cy="6858000" type="screen4x3"/>
  <p:notesSz cx="6794500" cy="9906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4D4D4D"/>
    <a:srgbClr val="FF3300"/>
    <a:srgbClr val="C0C0C0"/>
    <a:srgbClr val="DDDDDD"/>
    <a:srgbClr val="EAEAEA"/>
    <a:srgbClr val="136DD9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7849" autoAdjust="0"/>
    <p:restoredTop sz="94636" autoAdjust="0"/>
  </p:normalViewPr>
  <p:slideViewPr>
    <p:cSldViewPr>
      <p:cViewPr>
        <p:scale>
          <a:sx n="100" d="100"/>
          <a:sy n="100" d="100"/>
        </p:scale>
        <p:origin x="-594" y="-45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9" d="100"/>
          <a:sy n="79" d="100"/>
        </p:scale>
        <p:origin x="-2094" y="-90"/>
      </p:cViewPr>
      <p:guideLst>
        <p:guide orient="horz" pos="3120"/>
        <p:guide pos="214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viewProps" Target="view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810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27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09113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27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8100" y="9409113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5D8A144F-5D46-4995-AE1C-9DA84307D4A5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40" tIns="47720" rIns="95440" bIns="47720" numCol="1" anchor="t" anchorCtr="0" compatLnSpc="1">
            <a:prstTxWarp prst="textNoShape">
              <a:avLst/>
            </a:prstTxWarp>
          </a:bodyPr>
          <a:lstStyle>
            <a:lvl1pPr defTabSz="954088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8100" y="0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40" tIns="47720" rIns="95440" bIns="47720" numCol="1" anchor="t" anchorCtr="0" compatLnSpc="1">
            <a:prstTxWarp prst="textNoShape">
              <a:avLst/>
            </a:prstTxWarp>
          </a:bodyPr>
          <a:lstStyle>
            <a:lvl1pPr algn="r" defTabSz="954088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843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922338" y="742950"/>
            <a:ext cx="4951412" cy="3713163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03763"/>
            <a:ext cx="5435600" cy="4459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40" tIns="47720" rIns="95440" bIns="47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09113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40" tIns="47720" rIns="95440" bIns="47720" numCol="1" anchor="b" anchorCtr="0" compatLnSpc="1">
            <a:prstTxWarp prst="textNoShape">
              <a:avLst/>
            </a:prstTxWarp>
          </a:bodyPr>
          <a:lstStyle>
            <a:lvl1pPr defTabSz="954088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8100" y="9409113"/>
            <a:ext cx="2944813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440" tIns="47720" rIns="95440" bIns="47720" numCol="1" anchor="b" anchorCtr="0" compatLnSpc="1">
            <a:prstTxWarp prst="textNoShape">
              <a:avLst/>
            </a:prstTxWarp>
          </a:bodyPr>
          <a:lstStyle>
            <a:lvl1pPr algn="r" defTabSz="954088">
              <a:defRPr sz="1300">
                <a:latin typeface="Times New Roman" pitchFamily="18" charset="0"/>
              </a:defRPr>
            </a:lvl1pPr>
          </a:lstStyle>
          <a:p>
            <a:pPr>
              <a:defRPr/>
            </a:pPr>
            <a:fld id="{62A5CE38-50F3-4500-9B8E-9D6FCF17EB0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67D5E9E-8645-42B2-9CCA-E641EF1A0ADB}" type="slidenum">
              <a:rPr lang="ru-RU" smtClean="0"/>
              <a:pPr/>
              <a:t>1</a:t>
            </a:fld>
            <a:endParaRPr lang="ru-RU" smtClean="0"/>
          </a:p>
        </p:txBody>
      </p:sp>
      <p:sp>
        <p:nvSpPr>
          <p:cNvPr id="194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6"/>
          <p:cNvSpPr>
            <a:spLocks noChangeArrowheads="1"/>
          </p:cNvSpPr>
          <p:nvPr/>
        </p:nvSpPr>
        <p:spPr bwMode="auto">
          <a:xfrm>
            <a:off x="0" y="2605088"/>
            <a:ext cx="9144000" cy="287337"/>
          </a:xfrm>
          <a:prstGeom prst="rect">
            <a:avLst/>
          </a:prstGeom>
          <a:gradFill rotWithShape="1">
            <a:gsLst>
              <a:gs pos="0">
                <a:srgbClr val="C0C0C0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Times New Roman" pitchFamily="18" charset="0"/>
            </a:endParaRPr>
          </a:p>
        </p:txBody>
      </p:sp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0" y="0"/>
            <a:ext cx="8243888" cy="2636838"/>
          </a:xfrm>
          <a:prstGeom prst="rect">
            <a:avLst/>
          </a:prstGeom>
          <a:gradFill rotWithShape="1">
            <a:gsLst>
              <a:gs pos="0">
                <a:srgbClr val="136DD9">
                  <a:gamma/>
                  <a:shade val="86275"/>
                  <a:invGamma/>
                </a:srgbClr>
              </a:gs>
              <a:gs pos="100000">
                <a:srgbClr val="136DD9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Times New Roman" pitchFamily="18" charset="0"/>
            </a:endParaRPr>
          </a:p>
        </p:txBody>
      </p:sp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8243888" y="0"/>
            <a:ext cx="900112" cy="2636838"/>
          </a:xfrm>
          <a:prstGeom prst="rect">
            <a:avLst/>
          </a:prstGeom>
          <a:pattFill prst="dkUpDiag">
            <a:fgClr>
              <a:srgbClr val="136DD9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Times New Roman" pitchFamily="18" charset="0"/>
            </a:endParaRPr>
          </a:p>
        </p:txBody>
      </p:sp>
      <p:pic>
        <p:nvPicPr>
          <p:cNvPr id="6" name="Picture 119" descr="logoVSK_bas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488238" y="6243638"/>
            <a:ext cx="1489075" cy="46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179388" y="2060575"/>
            <a:ext cx="7993062" cy="531813"/>
          </a:xfrm>
        </p:spPr>
        <p:txBody>
          <a:bodyPr lIns="91440" tIns="45720" rIns="91440" bIns="45720"/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</a:p>
        </p:txBody>
      </p:sp>
    </p:spTree>
  </p:cSld>
  <p:clrMapOvr>
    <a:masterClrMapping/>
  </p:clrMapOvr>
  <p:transition spd="med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pitchFamily="18" charset="0"/>
              </a:defRPr>
            </a:lvl1pPr>
            <a:lvl2pPr>
              <a:defRPr>
                <a:latin typeface="Times New Roman" pitchFamily="18" charset="0"/>
              </a:defRPr>
            </a:lvl2pPr>
            <a:lvl3pPr>
              <a:defRPr>
                <a:latin typeface="Times New Roman" pitchFamily="18" charset="0"/>
              </a:defRPr>
            </a:lvl3pPr>
            <a:lvl4pPr>
              <a:defRPr>
                <a:latin typeface="Times New Roman" pitchFamily="18" charset="0"/>
              </a:defRPr>
            </a:lvl4pPr>
            <a:lvl5pPr>
              <a:defRPr>
                <a:latin typeface="Times New Roman" pitchFamily="18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C837B-F64E-4452-B708-7F1956C7DC3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latin typeface="Times New Roman" pitchFamily="18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0D6056C-BB06-449D-ACD5-DEC6F542ABBF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Times New Roman" pitchFamily="18" charset="0"/>
              </a:defRPr>
            </a:lvl1pPr>
            <a:lvl2pPr>
              <a:defRPr sz="2400">
                <a:latin typeface="Times New Roman" pitchFamily="18" charset="0"/>
              </a:defRPr>
            </a:lvl2pPr>
            <a:lvl3pPr>
              <a:defRPr sz="2000">
                <a:latin typeface="Times New Roman" pitchFamily="18" charset="0"/>
              </a:defRPr>
            </a:lvl3pPr>
            <a:lvl4pPr>
              <a:defRPr sz="1800">
                <a:latin typeface="Times New Roman" pitchFamily="18" charset="0"/>
              </a:defRPr>
            </a:lvl4pPr>
            <a:lvl5pPr>
              <a:defRPr sz="1800">
                <a:latin typeface="Times New Roman" pitchFamily="18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Times New Roman" pitchFamily="18" charset="0"/>
              </a:defRPr>
            </a:lvl1pPr>
            <a:lvl2pPr>
              <a:defRPr sz="2400">
                <a:latin typeface="Times New Roman" pitchFamily="18" charset="0"/>
              </a:defRPr>
            </a:lvl2pPr>
            <a:lvl3pPr>
              <a:defRPr sz="2000">
                <a:latin typeface="Times New Roman" pitchFamily="18" charset="0"/>
              </a:defRPr>
            </a:lvl3pPr>
            <a:lvl4pPr>
              <a:defRPr sz="1800">
                <a:latin typeface="Times New Roman" pitchFamily="18" charset="0"/>
              </a:defRPr>
            </a:lvl4pPr>
            <a:lvl5pPr>
              <a:defRPr sz="1800">
                <a:latin typeface="Times New Roman" pitchFamily="18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7704D8-5567-4D64-8B6D-6A9CF5A4729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Times New Roman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Times New Roman" pitchFamily="18" charset="0"/>
              </a:defRPr>
            </a:lvl1pPr>
            <a:lvl2pPr>
              <a:defRPr sz="2000">
                <a:latin typeface="Times New Roman" pitchFamily="18" charset="0"/>
              </a:defRPr>
            </a:lvl2pPr>
            <a:lvl3pPr>
              <a:defRPr sz="1800">
                <a:latin typeface="Times New Roman" pitchFamily="18" charset="0"/>
              </a:defRPr>
            </a:lvl3pPr>
            <a:lvl4pPr>
              <a:defRPr sz="1600">
                <a:latin typeface="Times New Roman" pitchFamily="18" charset="0"/>
              </a:defRPr>
            </a:lvl4pPr>
            <a:lvl5pPr>
              <a:defRPr sz="1600">
                <a:latin typeface="Times New Roman" pitchFamily="18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Times New Roman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Times New Roman" pitchFamily="18" charset="0"/>
              </a:defRPr>
            </a:lvl1pPr>
            <a:lvl2pPr>
              <a:defRPr sz="2000">
                <a:latin typeface="Times New Roman" pitchFamily="18" charset="0"/>
              </a:defRPr>
            </a:lvl2pPr>
            <a:lvl3pPr>
              <a:defRPr sz="1800">
                <a:latin typeface="Times New Roman" pitchFamily="18" charset="0"/>
              </a:defRPr>
            </a:lvl3pPr>
            <a:lvl4pPr>
              <a:defRPr sz="1600">
                <a:latin typeface="Times New Roman" pitchFamily="18" charset="0"/>
              </a:defRPr>
            </a:lvl4pPr>
            <a:lvl5pPr>
              <a:defRPr sz="1600">
                <a:latin typeface="Times New Roman" pitchFamily="18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BC024A-D426-46FB-AD49-93645AAE2337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F14E76-7769-4A0F-A01B-DCEFBE09B646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17E0B0-939D-4CF7-9E31-9D79107CAB2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Times New Roman" pitchFamily="18" charset="0"/>
              </a:defRPr>
            </a:lvl1pPr>
            <a:lvl2pPr>
              <a:defRPr sz="2800">
                <a:latin typeface="Times New Roman" pitchFamily="18" charset="0"/>
              </a:defRPr>
            </a:lvl2pPr>
            <a:lvl3pPr>
              <a:defRPr sz="2400">
                <a:latin typeface="Times New Roman" pitchFamily="18" charset="0"/>
              </a:defRPr>
            </a:lvl3pPr>
            <a:lvl4pPr>
              <a:defRPr sz="2000">
                <a:latin typeface="Times New Roman" pitchFamily="18" charset="0"/>
              </a:defRPr>
            </a:lvl4pPr>
            <a:lvl5pPr>
              <a:defRPr sz="2000">
                <a:latin typeface="Times New Roman" pitchFamily="18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Times New Roman" pitchFamily="18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306EFC-03C9-408B-B295-589C14096C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Times New Roman" pitchFamily="18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dirty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Times New Roman" pitchFamily="18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F421CE-0FC0-4D70-AD6E-B0923E7E005C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Times New Roman" pitchFamily="18" charset="0"/>
              </a:defRPr>
            </a:lvl1pPr>
            <a:lvl2pPr>
              <a:defRPr>
                <a:latin typeface="Times New Roman" pitchFamily="18" charset="0"/>
              </a:defRPr>
            </a:lvl2pPr>
            <a:lvl3pPr>
              <a:defRPr>
                <a:latin typeface="Times New Roman" pitchFamily="18" charset="0"/>
              </a:defRPr>
            </a:lvl3pPr>
            <a:lvl4pPr>
              <a:defRPr>
                <a:latin typeface="Times New Roman" pitchFamily="18" charset="0"/>
              </a:defRPr>
            </a:lvl4pPr>
            <a:lvl5pPr>
              <a:defRPr>
                <a:latin typeface="Times New Roman" pitchFamily="18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B6873C8-2B93-449A-BF13-D7C0699A8EE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61138" y="188913"/>
            <a:ext cx="2125662" cy="59372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229350" cy="5937250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Times New Roman" pitchFamily="18" charset="0"/>
              </a:defRPr>
            </a:lvl1pPr>
            <a:lvl2pPr>
              <a:defRPr>
                <a:latin typeface="Times New Roman" pitchFamily="18" charset="0"/>
              </a:defRPr>
            </a:lvl2pPr>
            <a:lvl3pPr>
              <a:defRPr>
                <a:latin typeface="Times New Roman" pitchFamily="18" charset="0"/>
              </a:defRPr>
            </a:lvl3pPr>
            <a:lvl4pPr>
              <a:defRPr>
                <a:latin typeface="Times New Roman" pitchFamily="18" charset="0"/>
              </a:defRPr>
            </a:lvl4pPr>
            <a:lvl5pPr>
              <a:defRPr>
                <a:latin typeface="Times New Roman" pitchFamily="18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CDCE06-F916-4FD6-B6AE-25173C70C6C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88" y="188913"/>
            <a:ext cx="8353425" cy="7921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 lvl="0"/>
            <a:endParaRPr lang="ru-RU" noProof="0" dirty="0" smtClean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5B55AA-60E5-4F53-AA55-69359388F502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6"/>
          <p:cNvSpPr>
            <a:spLocks noChangeArrowheads="1"/>
          </p:cNvSpPr>
          <p:nvPr/>
        </p:nvSpPr>
        <p:spPr bwMode="auto">
          <a:xfrm>
            <a:off x="0" y="2605088"/>
            <a:ext cx="9144000" cy="287337"/>
          </a:xfrm>
          <a:prstGeom prst="rect">
            <a:avLst/>
          </a:prstGeom>
          <a:gradFill rotWithShape="1">
            <a:gsLst>
              <a:gs pos="0">
                <a:srgbClr val="C0C0C0"/>
              </a:gs>
              <a:gs pos="100000">
                <a:schemeClr val="bg1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Times New Roman" pitchFamily="18" charset="0"/>
            </a:endParaRPr>
          </a:p>
        </p:txBody>
      </p:sp>
      <p:sp>
        <p:nvSpPr>
          <p:cNvPr id="4" name="Rectangle 8"/>
          <p:cNvSpPr>
            <a:spLocks noChangeArrowheads="1"/>
          </p:cNvSpPr>
          <p:nvPr/>
        </p:nvSpPr>
        <p:spPr bwMode="auto">
          <a:xfrm>
            <a:off x="0" y="0"/>
            <a:ext cx="8243888" cy="2636838"/>
          </a:xfrm>
          <a:prstGeom prst="rect">
            <a:avLst/>
          </a:prstGeom>
          <a:gradFill rotWithShape="1">
            <a:gsLst>
              <a:gs pos="0">
                <a:srgbClr val="136DD9">
                  <a:gamma/>
                  <a:shade val="86275"/>
                  <a:invGamma/>
                </a:srgbClr>
              </a:gs>
              <a:gs pos="100000">
                <a:srgbClr val="136DD9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Times New Roman" pitchFamily="18" charset="0"/>
            </a:endParaRPr>
          </a:p>
        </p:txBody>
      </p:sp>
      <p:sp>
        <p:nvSpPr>
          <p:cNvPr id="5" name="Rectangle 11"/>
          <p:cNvSpPr>
            <a:spLocks noChangeArrowheads="1"/>
          </p:cNvSpPr>
          <p:nvPr/>
        </p:nvSpPr>
        <p:spPr bwMode="auto">
          <a:xfrm>
            <a:off x="8243888" y="0"/>
            <a:ext cx="900112" cy="2636838"/>
          </a:xfrm>
          <a:prstGeom prst="rect">
            <a:avLst/>
          </a:prstGeom>
          <a:pattFill prst="dkUpDiag">
            <a:fgClr>
              <a:srgbClr val="136DD9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Times New Roman" pitchFamily="18" charset="0"/>
            </a:endParaRPr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179388" y="2060575"/>
            <a:ext cx="7993062" cy="531813"/>
          </a:xfrm>
        </p:spPr>
        <p:txBody>
          <a:bodyPr lIns="91440" tIns="45720" rIns="91440" bIns="45720"/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</p:spTree>
  </p:cSld>
  <p:clrMapOvr>
    <a:masterClrMapping/>
  </p:clrMapOvr>
  <p:transition spd="med">
    <p:pull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pitchFamily="18" charset="0"/>
              </a:defRPr>
            </a:lvl1pPr>
            <a:lvl2pPr>
              <a:defRPr>
                <a:latin typeface="Times New Roman" pitchFamily="18" charset="0"/>
              </a:defRPr>
            </a:lvl2pPr>
            <a:lvl3pPr>
              <a:defRPr>
                <a:latin typeface="Times New Roman" pitchFamily="18" charset="0"/>
              </a:defRPr>
            </a:lvl3pPr>
            <a:lvl4pPr>
              <a:defRPr>
                <a:latin typeface="Times New Roman" pitchFamily="18" charset="0"/>
              </a:defRPr>
            </a:lvl4pPr>
            <a:lvl5pPr>
              <a:defRPr>
                <a:latin typeface="Times New Roman" pitchFamily="18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A54FF4-D6C7-44F0-9FA7-6AB6FC6079E1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latin typeface="Times New Roman" pitchFamily="18" charset="0"/>
              </a:defRPr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4041B5-417C-4952-BC03-8370DFC32A2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Times New Roman" pitchFamily="18" charset="0"/>
              </a:defRPr>
            </a:lvl1pPr>
            <a:lvl2pPr>
              <a:defRPr sz="2400">
                <a:latin typeface="Times New Roman" pitchFamily="18" charset="0"/>
              </a:defRPr>
            </a:lvl2pPr>
            <a:lvl3pPr>
              <a:defRPr sz="2000">
                <a:latin typeface="Times New Roman" pitchFamily="18" charset="0"/>
              </a:defRPr>
            </a:lvl3pPr>
            <a:lvl4pPr>
              <a:defRPr sz="1800">
                <a:latin typeface="Times New Roman" pitchFamily="18" charset="0"/>
              </a:defRPr>
            </a:lvl4pPr>
            <a:lvl5pPr>
              <a:defRPr sz="1800">
                <a:latin typeface="Times New Roman" pitchFamily="18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>
                <a:latin typeface="Times New Roman" pitchFamily="18" charset="0"/>
              </a:defRPr>
            </a:lvl1pPr>
            <a:lvl2pPr>
              <a:defRPr sz="2400">
                <a:latin typeface="Times New Roman" pitchFamily="18" charset="0"/>
              </a:defRPr>
            </a:lvl2pPr>
            <a:lvl3pPr>
              <a:defRPr sz="2000">
                <a:latin typeface="Times New Roman" pitchFamily="18" charset="0"/>
              </a:defRPr>
            </a:lvl3pPr>
            <a:lvl4pPr>
              <a:defRPr sz="1800">
                <a:latin typeface="Times New Roman" pitchFamily="18" charset="0"/>
              </a:defRPr>
            </a:lvl4pPr>
            <a:lvl5pPr>
              <a:defRPr sz="1800">
                <a:latin typeface="Times New Roman" pitchFamily="18" charset="0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E5DAFD-4E88-48FE-96F6-EF3DE29331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Times New Roman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Times New Roman" pitchFamily="18" charset="0"/>
              </a:defRPr>
            </a:lvl1pPr>
            <a:lvl2pPr>
              <a:defRPr sz="2000">
                <a:latin typeface="Times New Roman" pitchFamily="18" charset="0"/>
              </a:defRPr>
            </a:lvl2pPr>
            <a:lvl3pPr>
              <a:defRPr sz="1800">
                <a:latin typeface="Times New Roman" pitchFamily="18" charset="0"/>
              </a:defRPr>
            </a:lvl3pPr>
            <a:lvl4pPr>
              <a:defRPr sz="1600">
                <a:latin typeface="Times New Roman" pitchFamily="18" charset="0"/>
              </a:defRPr>
            </a:lvl4pPr>
            <a:lvl5pPr>
              <a:defRPr sz="1600">
                <a:latin typeface="Times New Roman" pitchFamily="18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latin typeface="Times New Roman" pitchFamily="18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>
                <a:latin typeface="Times New Roman" pitchFamily="18" charset="0"/>
              </a:defRPr>
            </a:lvl1pPr>
            <a:lvl2pPr>
              <a:defRPr sz="2000">
                <a:latin typeface="Times New Roman" pitchFamily="18" charset="0"/>
              </a:defRPr>
            </a:lvl2pPr>
            <a:lvl3pPr>
              <a:defRPr sz="1800">
                <a:latin typeface="Times New Roman" pitchFamily="18" charset="0"/>
              </a:defRPr>
            </a:lvl3pPr>
            <a:lvl4pPr>
              <a:defRPr sz="1600">
                <a:latin typeface="Times New Roman" pitchFamily="18" charset="0"/>
              </a:defRPr>
            </a:lvl4pPr>
            <a:lvl5pPr>
              <a:defRPr sz="1600">
                <a:latin typeface="Times New Roman" pitchFamily="18" charset="0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6AF6A4-07B3-4DE5-9F3C-5BA891C6331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FE3CCA-41F9-4F59-BBD1-6CD2E7B71A5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4CD519-671C-4641-A554-76BD9ED9333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>
                <a:latin typeface="Times New Roman" pitchFamily="18" charset="0"/>
              </a:defRPr>
            </a:lvl1pPr>
            <a:lvl2pPr>
              <a:defRPr sz="2800">
                <a:latin typeface="Times New Roman" pitchFamily="18" charset="0"/>
              </a:defRPr>
            </a:lvl2pPr>
            <a:lvl3pPr>
              <a:defRPr sz="2400">
                <a:latin typeface="Times New Roman" pitchFamily="18" charset="0"/>
              </a:defRPr>
            </a:lvl3pPr>
            <a:lvl4pPr>
              <a:defRPr sz="2000">
                <a:latin typeface="Times New Roman" pitchFamily="18" charset="0"/>
              </a:defRPr>
            </a:lvl4pPr>
            <a:lvl5pPr>
              <a:defRPr sz="2000">
                <a:latin typeface="Times New Roman" pitchFamily="18" charset="0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Times New Roman" pitchFamily="18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89C25C-1345-4A75-B5DA-C6FFA473BB54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>
                <a:latin typeface="Times New Roman" pitchFamily="18" charset="0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dirty="0" smtClean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>
                <a:latin typeface="Times New Roman" pitchFamily="18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B2DEF1-3C5C-4113-B0EE-025044CF711D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Times New Roman" pitchFamily="18" charset="0"/>
              </a:defRPr>
            </a:lvl1pPr>
            <a:lvl2pPr>
              <a:defRPr>
                <a:latin typeface="Times New Roman" pitchFamily="18" charset="0"/>
              </a:defRPr>
            </a:lvl2pPr>
            <a:lvl3pPr>
              <a:defRPr>
                <a:latin typeface="Times New Roman" pitchFamily="18" charset="0"/>
              </a:defRPr>
            </a:lvl3pPr>
            <a:lvl4pPr>
              <a:defRPr>
                <a:latin typeface="Times New Roman" pitchFamily="18" charset="0"/>
              </a:defRPr>
            </a:lvl4pPr>
            <a:lvl5pPr>
              <a:defRPr>
                <a:latin typeface="Times New Roman" pitchFamily="18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E8A7D30-43DB-4DEB-ACE7-2C40978023B9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61138" y="188913"/>
            <a:ext cx="2125662" cy="59372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79388" y="188913"/>
            <a:ext cx="6229350" cy="5937250"/>
          </a:xfrm>
          <a:prstGeom prst="rect">
            <a:avLst/>
          </a:prstGeom>
        </p:spPr>
        <p:txBody>
          <a:bodyPr vert="eaVert"/>
          <a:lstStyle>
            <a:lvl1pPr>
              <a:defRPr>
                <a:latin typeface="Times New Roman" pitchFamily="18" charset="0"/>
              </a:defRPr>
            </a:lvl1pPr>
            <a:lvl2pPr>
              <a:defRPr>
                <a:latin typeface="Times New Roman" pitchFamily="18" charset="0"/>
              </a:defRPr>
            </a:lvl2pPr>
            <a:lvl3pPr>
              <a:defRPr>
                <a:latin typeface="Times New Roman" pitchFamily="18" charset="0"/>
              </a:defRPr>
            </a:lvl3pPr>
            <a:lvl4pPr>
              <a:defRPr>
                <a:latin typeface="Times New Roman" pitchFamily="18" charset="0"/>
              </a:defRPr>
            </a:lvl4pPr>
            <a:lvl5pPr>
              <a:defRPr>
                <a:latin typeface="Times New Roman" pitchFamily="18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Rectangle 13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C60DC8-7F8E-45CC-BB2B-E604E8C96D2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</p:spTree>
  </p:cSld>
  <p:clrMapOvr>
    <a:masterClrMapping/>
  </p:clrMapOvr>
  <p:transition spd="med">
    <p:pull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388" y="188913"/>
            <a:ext cx="8353425" cy="792162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 lvl="0"/>
            <a:r>
              <a:rPr lang="ru-RU" noProof="0" dirty="0" smtClean="0"/>
              <a:t>Вставка таблицы</a:t>
            </a:r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8666163" y="44450"/>
            <a:ext cx="442912" cy="3333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308E6E-F33C-46AA-B31F-F56F78FC243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/>
          </p:nvPr>
        </p:nvSpPr>
        <p:spPr>
          <a:xfrm>
            <a:off x="179388" y="188913"/>
            <a:ext cx="8507412" cy="5937250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pitchFamily="18" charset="0"/>
              </a:defRPr>
            </a:lvl1pPr>
            <a:lvl2pPr>
              <a:defRPr>
                <a:latin typeface="Times New Roman" pitchFamily="18" charset="0"/>
              </a:defRPr>
            </a:lvl2pPr>
            <a:lvl3pPr>
              <a:defRPr>
                <a:latin typeface="Times New Roman" pitchFamily="18" charset="0"/>
              </a:defRPr>
            </a:lvl3pPr>
            <a:lvl4pPr>
              <a:defRPr>
                <a:latin typeface="Times New Roman" pitchFamily="18" charset="0"/>
              </a:defRPr>
            </a:lvl4pPr>
            <a:lvl5pPr>
              <a:defRPr>
                <a:latin typeface="Times New Roman" pitchFamily="18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0"/>
          </p:nvPr>
        </p:nvSpPr>
        <p:spPr>
          <a:xfrm>
            <a:off x="8666163" y="44450"/>
            <a:ext cx="442912" cy="3333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401FB4-CD5A-476A-A698-66123AC77DC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Заголовок, схема или организационная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431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SmartArt 2"/>
          <p:cNvSpPr>
            <a:spLocks noGrp="1"/>
          </p:cNvSpPr>
          <p:nvPr>
            <p:ph type="dgm" idx="1"/>
          </p:nvPr>
        </p:nvSpPr>
        <p:spPr>
          <a:xfrm>
            <a:off x="457200" y="692150"/>
            <a:ext cx="8507413" cy="5616575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pitchFamily="18" charset="0"/>
              </a:defRPr>
            </a:lvl1pPr>
          </a:lstStyle>
          <a:p>
            <a:pPr lvl="0"/>
            <a:r>
              <a:rPr lang="ru-RU" noProof="0" dirty="0" smtClean="0"/>
              <a:t>Вставка рисунка </a:t>
            </a:r>
            <a:r>
              <a:rPr lang="ru-RU" noProof="0" dirty="0" err="1" smtClean="0"/>
              <a:t>SmartArt</a:t>
            </a:r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323850" y="6454775"/>
            <a:ext cx="404813" cy="2873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463167-80F5-4A31-AADC-C855661F80C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>
  <p:cSld name="Заголовок и текст над объект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913"/>
            <a:ext cx="8229600" cy="431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457200" y="692150"/>
            <a:ext cx="8507413" cy="2732088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pitchFamily="18" charset="0"/>
              </a:defRPr>
            </a:lvl1pPr>
            <a:lvl2pPr>
              <a:defRPr>
                <a:latin typeface="Times New Roman" pitchFamily="18" charset="0"/>
              </a:defRPr>
            </a:lvl2pPr>
            <a:lvl3pPr>
              <a:defRPr>
                <a:latin typeface="Times New Roman" pitchFamily="18" charset="0"/>
              </a:defRPr>
            </a:lvl3pPr>
            <a:lvl4pPr>
              <a:defRPr>
                <a:latin typeface="Times New Roman" pitchFamily="18" charset="0"/>
              </a:defRPr>
            </a:lvl4pPr>
            <a:lvl5pPr>
              <a:defRPr>
                <a:latin typeface="Times New Roman" pitchFamily="18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3576638"/>
            <a:ext cx="8507413" cy="2732087"/>
          </a:xfrm>
          <a:prstGeom prst="rect">
            <a:avLst/>
          </a:prstGeom>
        </p:spPr>
        <p:txBody>
          <a:bodyPr/>
          <a:lstStyle>
            <a:lvl1pPr>
              <a:defRPr>
                <a:latin typeface="Times New Roman" pitchFamily="18" charset="0"/>
              </a:defRPr>
            </a:lvl1pPr>
            <a:lvl2pPr>
              <a:defRPr>
                <a:latin typeface="Times New Roman" pitchFamily="18" charset="0"/>
              </a:defRPr>
            </a:lvl2pPr>
            <a:lvl3pPr>
              <a:defRPr>
                <a:latin typeface="Times New Roman" pitchFamily="18" charset="0"/>
              </a:defRPr>
            </a:lvl3pPr>
            <a:lvl4pPr>
              <a:defRPr>
                <a:latin typeface="Times New Roman" pitchFamily="18" charset="0"/>
              </a:defRPr>
            </a:lvl4pPr>
            <a:lvl5pPr>
              <a:defRPr>
                <a:latin typeface="Times New Roman" pitchFamily="18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0"/>
          </p:nvPr>
        </p:nvSpPr>
        <p:spPr>
          <a:xfrm>
            <a:off x="323850" y="6454775"/>
            <a:ext cx="404813" cy="287338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8EB1D8-AFB1-440F-B853-46CAEFEE7B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med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0" y="0"/>
            <a:ext cx="9144000" cy="1079500"/>
          </a:xfrm>
          <a:prstGeom prst="rect">
            <a:avLst/>
          </a:prstGeom>
          <a:gradFill rotWithShape="1">
            <a:gsLst>
              <a:gs pos="0">
                <a:srgbClr val="136DD9">
                  <a:gamma/>
                  <a:shade val="86275"/>
                  <a:invGamma/>
                </a:srgbClr>
              </a:gs>
              <a:gs pos="100000">
                <a:srgbClr val="136DD9">
                  <a:alpha val="50000"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Times New Roman" pitchFamily="18" charset="0"/>
            </a:endParaRPr>
          </a:p>
        </p:txBody>
      </p:sp>
      <p:sp>
        <p:nvSpPr>
          <p:cNvPr id="4107" name="Freeform 11"/>
          <p:cNvSpPr>
            <a:spLocks/>
          </p:cNvSpPr>
          <p:nvPr/>
        </p:nvSpPr>
        <p:spPr bwMode="auto">
          <a:xfrm>
            <a:off x="8675688" y="0"/>
            <a:ext cx="468312" cy="4127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35" y="0"/>
              </a:cxn>
              <a:cxn ang="0">
                <a:pos x="635" y="544"/>
              </a:cxn>
              <a:cxn ang="0">
                <a:pos x="0" y="0"/>
              </a:cxn>
            </a:cxnLst>
            <a:rect l="0" t="0" r="r" b="b"/>
            <a:pathLst>
              <a:path w="635" h="544">
                <a:moveTo>
                  <a:pt x="0" y="0"/>
                </a:moveTo>
                <a:lnTo>
                  <a:pt x="635" y="0"/>
                </a:lnTo>
                <a:lnTo>
                  <a:pt x="635" y="544"/>
                </a:lnTo>
                <a:lnTo>
                  <a:pt x="0" y="0"/>
                </a:lnTo>
                <a:close/>
              </a:path>
            </a:pathLst>
          </a:custGeom>
          <a:solidFill>
            <a:srgbClr val="FF3300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 dirty="0">
              <a:latin typeface="Times New Roman" pitchFamily="18" charset="0"/>
            </a:endParaRP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66163" y="44450"/>
            <a:ext cx="442912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DB43B832-B65F-40F5-8077-C4C728CD7B08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4110" name="Rectangle 14"/>
          <p:cNvSpPr>
            <a:spLocks noChangeArrowheads="1"/>
          </p:cNvSpPr>
          <p:nvPr/>
        </p:nvSpPr>
        <p:spPr bwMode="auto">
          <a:xfrm>
            <a:off x="3203575" y="6683375"/>
            <a:ext cx="5940425" cy="179388"/>
          </a:xfrm>
          <a:prstGeom prst="rect">
            <a:avLst/>
          </a:prstGeom>
          <a:gradFill rotWithShape="1">
            <a:gsLst>
              <a:gs pos="0">
                <a:srgbClr val="136DD9">
                  <a:gamma/>
                  <a:shade val="86275"/>
                  <a:invGamma/>
                </a:srgbClr>
              </a:gs>
              <a:gs pos="100000">
                <a:srgbClr val="136DD9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Times New Roman" pitchFamily="18" charset="0"/>
            </a:endParaRPr>
          </a:p>
        </p:txBody>
      </p:sp>
      <p:sp>
        <p:nvSpPr>
          <p:cNvPr id="4111" name="Rectangle 15" descr="Темный диагональный 2"/>
          <p:cNvSpPr>
            <a:spLocks noChangeArrowheads="1"/>
          </p:cNvSpPr>
          <p:nvPr/>
        </p:nvSpPr>
        <p:spPr bwMode="auto">
          <a:xfrm>
            <a:off x="0" y="6683375"/>
            <a:ext cx="3203575" cy="179388"/>
          </a:xfrm>
          <a:prstGeom prst="rect">
            <a:avLst/>
          </a:prstGeom>
          <a:pattFill prst="dkUpDiag">
            <a:fgClr>
              <a:srgbClr val="136DD9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Times New Roman" pitchFamily="18" charset="0"/>
            </a:endParaRPr>
          </a:p>
        </p:txBody>
      </p:sp>
      <p:sp>
        <p:nvSpPr>
          <p:cNvPr id="1031" name="Rectangle 16"/>
          <p:cNvSpPr>
            <a:spLocks noGrp="1" noChangeArrowheads="1"/>
          </p:cNvSpPr>
          <p:nvPr>
            <p:ph type="title"/>
          </p:nvPr>
        </p:nvSpPr>
        <p:spPr bwMode="auto">
          <a:xfrm>
            <a:off x="179388" y="188913"/>
            <a:ext cx="83534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grpSp>
        <p:nvGrpSpPr>
          <p:cNvPr id="1032" name="Group 64"/>
          <p:cNvGrpSpPr>
            <a:grpSpLocks/>
          </p:cNvGrpSpPr>
          <p:nvPr/>
        </p:nvGrpSpPr>
        <p:grpSpPr bwMode="auto">
          <a:xfrm>
            <a:off x="7380288" y="6067425"/>
            <a:ext cx="1595437" cy="493713"/>
            <a:chOff x="5081" y="3956"/>
            <a:chExt cx="573" cy="177"/>
          </a:xfrm>
        </p:grpSpPr>
        <p:sp>
          <p:nvSpPr>
            <p:cNvPr id="4116" name="Freeform 20"/>
            <p:cNvSpPr>
              <a:spLocks/>
            </p:cNvSpPr>
            <p:nvPr userDrawn="1"/>
          </p:nvSpPr>
          <p:spPr bwMode="auto">
            <a:xfrm>
              <a:off x="5228" y="4028"/>
              <a:ext cx="84" cy="7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2" y="0"/>
                </a:cxn>
                <a:cxn ang="0">
                  <a:pos x="62" y="57"/>
                </a:cxn>
                <a:cxn ang="0">
                  <a:pos x="98" y="0"/>
                </a:cxn>
                <a:cxn ang="0">
                  <a:pos x="166" y="0"/>
                </a:cxn>
                <a:cxn ang="0">
                  <a:pos x="113" y="75"/>
                </a:cxn>
                <a:cxn ang="0">
                  <a:pos x="168" y="157"/>
                </a:cxn>
                <a:cxn ang="0">
                  <a:pos x="95" y="157"/>
                </a:cxn>
                <a:cxn ang="0">
                  <a:pos x="62" y="97"/>
                </a:cxn>
                <a:cxn ang="0">
                  <a:pos x="62" y="157"/>
                </a:cxn>
                <a:cxn ang="0">
                  <a:pos x="0" y="15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68" h="157">
                  <a:moveTo>
                    <a:pt x="0" y="0"/>
                  </a:moveTo>
                  <a:lnTo>
                    <a:pt x="62" y="0"/>
                  </a:lnTo>
                  <a:lnTo>
                    <a:pt x="62" y="57"/>
                  </a:lnTo>
                  <a:lnTo>
                    <a:pt x="98" y="0"/>
                  </a:lnTo>
                  <a:lnTo>
                    <a:pt x="166" y="0"/>
                  </a:lnTo>
                  <a:lnTo>
                    <a:pt x="113" y="75"/>
                  </a:lnTo>
                  <a:lnTo>
                    <a:pt x="168" y="157"/>
                  </a:lnTo>
                  <a:lnTo>
                    <a:pt x="95" y="157"/>
                  </a:lnTo>
                  <a:lnTo>
                    <a:pt x="62" y="97"/>
                  </a:lnTo>
                  <a:lnTo>
                    <a:pt x="62" y="157"/>
                  </a:lnTo>
                  <a:lnTo>
                    <a:pt x="0" y="15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17" name="Freeform 21"/>
            <p:cNvSpPr>
              <a:spLocks/>
            </p:cNvSpPr>
            <p:nvPr userDrawn="1"/>
          </p:nvSpPr>
          <p:spPr bwMode="auto">
            <a:xfrm>
              <a:off x="5154" y="4026"/>
              <a:ext cx="65" cy="83"/>
            </a:xfrm>
            <a:custGeom>
              <a:avLst/>
              <a:gdLst/>
              <a:ahLst/>
              <a:cxnLst>
                <a:cxn ang="0">
                  <a:pos x="130" y="156"/>
                </a:cxn>
                <a:cxn ang="0">
                  <a:pos x="112" y="164"/>
                </a:cxn>
                <a:cxn ang="0">
                  <a:pos x="88" y="167"/>
                </a:cxn>
                <a:cxn ang="0">
                  <a:pos x="78" y="167"/>
                </a:cxn>
                <a:cxn ang="0">
                  <a:pos x="61" y="163"/>
                </a:cxn>
                <a:cxn ang="0">
                  <a:pos x="44" y="158"/>
                </a:cxn>
                <a:cxn ang="0">
                  <a:pos x="30" y="149"/>
                </a:cxn>
                <a:cxn ang="0">
                  <a:pos x="19" y="138"/>
                </a:cxn>
                <a:cxn ang="0">
                  <a:pos x="10" y="125"/>
                </a:cxn>
                <a:cxn ang="0">
                  <a:pos x="4" y="110"/>
                </a:cxn>
                <a:cxn ang="0">
                  <a:pos x="1" y="92"/>
                </a:cxn>
                <a:cxn ang="0">
                  <a:pos x="0" y="83"/>
                </a:cxn>
                <a:cxn ang="0">
                  <a:pos x="2" y="63"/>
                </a:cxn>
                <a:cxn ang="0">
                  <a:pos x="8" y="47"/>
                </a:cxn>
                <a:cxn ang="0">
                  <a:pos x="18" y="32"/>
                </a:cxn>
                <a:cxn ang="0">
                  <a:pos x="29" y="20"/>
                </a:cxn>
                <a:cxn ang="0">
                  <a:pos x="42" y="12"/>
                </a:cxn>
                <a:cxn ang="0">
                  <a:pos x="72" y="1"/>
                </a:cxn>
                <a:cxn ang="0">
                  <a:pos x="87" y="0"/>
                </a:cxn>
                <a:cxn ang="0">
                  <a:pos x="109" y="3"/>
                </a:cxn>
                <a:cxn ang="0">
                  <a:pos x="130" y="13"/>
                </a:cxn>
                <a:cxn ang="0">
                  <a:pos x="130" y="67"/>
                </a:cxn>
                <a:cxn ang="0">
                  <a:pos x="114" y="54"/>
                </a:cxn>
                <a:cxn ang="0">
                  <a:pos x="95" y="51"/>
                </a:cxn>
                <a:cxn ang="0">
                  <a:pos x="87" y="52"/>
                </a:cxn>
                <a:cxn ang="0">
                  <a:pos x="74" y="57"/>
                </a:cxn>
                <a:cxn ang="0">
                  <a:pos x="66" y="66"/>
                </a:cxn>
                <a:cxn ang="0">
                  <a:pos x="61" y="78"/>
                </a:cxn>
                <a:cxn ang="0">
                  <a:pos x="61" y="85"/>
                </a:cxn>
                <a:cxn ang="0">
                  <a:pos x="63" y="99"/>
                </a:cxn>
                <a:cxn ang="0">
                  <a:pos x="71" y="109"/>
                </a:cxn>
                <a:cxn ang="0">
                  <a:pos x="81" y="115"/>
                </a:cxn>
                <a:cxn ang="0">
                  <a:pos x="95" y="116"/>
                </a:cxn>
                <a:cxn ang="0">
                  <a:pos x="105" y="115"/>
                </a:cxn>
                <a:cxn ang="0">
                  <a:pos x="122" y="107"/>
                </a:cxn>
                <a:cxn ang="0">
                  <a:pos x="130" y="156"/>
                </a:cxn>
              </a:cxnLst>
              <a:rect l="0" t="0" r="r" b="b"/>
              <a:pathLst>
                <a:path w="130" h="167">
                  <a:moveTo>
                    <a:pt x="130" y="156"/>
                  </a:moveTo>
                  <a:lnTo>
                    <a:pt x="130" y="156"/>
                  </a:lnTo>
                  <a:lnTo>
                    <a:pt x="122" y="160"/>
                  </a:lnTo>
                  <a:lnTo>
                    <a:pt x="112" y="164"/>
                  </a:lnTo>
                  <a:lnTo>
                    <a:pt x="101" y="165"/>
                  </a:lnTo>
                  <a:lnTo>
                    <a:pt x="88" y="167"/>
                  </a:lnTo>
                  <a:lnTo>
                    <a:pt x="88" y="167"/>
                  </a:lnTo>
                  <a:lnTo>
                    <a:pt x="78" y="167"/>
                  </a:lnTo>
                  <a:lnTo>
                    <a:pt x="69" y="165"/>
                  </a:lnTo>
                  <a:lnTo>
                    <a:pt x="61" y="163"/>
                  </a:lnTo>
                  <a:lnTo>
                    <a:pt x="53" y="160"/>
                  </a:lnTo>
                  <a:lnTo>
                    <a:pt x="44" y="158"/>
                  </a:lnTo>
                  <a:lnTo>
                    <a:pt x="38" y="154"/>
                  </a:lnTo>
                  <a:lnTo>
                    <a:pt x="30" y="149"/>
                  </a:lnTo>
                  <a:lnTo>
                    <a:pt x="25" y="144"/>
                  </a:lnTo>
                  <a:lnTo>
                    <a:pt x="19" y="138"/>
                  </a:lnTo>
                  <a:lnTo>
                    <a:pt x="14" y="131"/>
                  </a:lnTo>
                  <a:lnTo>
                    <a:pt x="10" y="125"/>
                  </a:lnTo>
                  <a:lnTo>
                    <a:pt x="6" y="117"/>
                  </a:lnTo>
                  <a:lnTo>
                    <a:pt x="4" y="110"/>
                  </a:lnTo>
                  <a:lnTo>
                    <a:pt x="1" y="101"/>
                  </a:lnTo>
                  <a:lnTo>
                    <a:pt x="1" y="92"/>
                  </a:lnTo>
                  <a:lnTo>
                    <a:pt x="0" y="83"/>
                  </a:lnTo>
                  <a:lnTo>
                    <a:pt x="0" y="83"/>
                  </a:lnTo>
                  <a:lnTo>
                    <a:pt x="1" y="73"/>
                  </a:lnTo>
                  <a:lnTo>
                    <a:pt x="2" y="63"/>
                  </a:lnTo>
                  <a:lnTo>
                    <a:pt x="5" y="54"/>
                  </a:lnTo>
                  <a:lnTo>
                    <a:pt x="8" y="47"/>
                  </a:lnTo>
                  <a:lnTo>
                    <a:pt x="13" y="39"/>
                  </a:lnTo>
                  <a:lnTo>
                    <a:pt x="18" y="32"/>
                  </a:lnTo>
                  <a:lnTo>
                    <a:pt x="23" y="27"/>
                  </a:lnTo>
                  <a:lnTo>
                    <a:pt x="29" y="20"/>
                  </a:lnTo>
                  <a:lnTo>
                    <a:pt x="35" y="15"/>
                  </a:lnTo>
                  <a:lnTo>
                    <a:pt x="42" y="12"/>
                  </a:lnTo>
                  <a:lnTo>
                    <a:pt x="57" y="5"/>
                  </a:lnTo>
                  <a:lnTo>
                    <a:pt x="72" y="1"/>
                  </a:lnTo>
                  <a:lnTo>
                    <a:pt x="87" y="0"/>
                  </a:lnTo>
                  <a:lnTo>
                    <a:pt x="87" y="0"/>
                  </a:lnTo>
                  <a:lnTo>
                    <a:pt x="97" y="1"/>
                  </a:lnTo>
                  <a:lnTo>
                    <a:pt x="109" y="3"/>
                  </a:lnTo>
                  <a:lnTo>
                    <a:pt x="120" y="6"/>
                  </a:lnTo>
                  <a:lnTo>
                    <a:pt x="130" y="13"/>
                  </a:lnTo>
                  <a:lnTo>
                    <a:pt x="130" y="67"/>
                  </a:lnTo>
                  <a:lnTo>
                    <a:pt x="130" y="67"/>
                  </a:lnTo>
                  <a:lnTo>
                    <a:pt x="122" y="59"/>
                  </a:lnTo>
                  <a:lnTo>
                    <a:pt x="114" y="54"/>
                  </a:lnTo>
                  <a:lnTo>
                    <a:pt x="103" y="52"/>
                  </a:lnTo>
                  <a:lnTo>
                    <a:pt x="95" y="51"/>
                  </a:lnTo>
                  <a:lnTo>
                    <a:pt x="95" y="51"/>
                  </a:lnTo>
                  <a:lnTo>
                    <a:pt x="87" y="52"/>
                  </a:lnTo>
                  <a:lnTo>
                    <a:pt x="79" y="53"/>
                  </a:lnTo>
                  <a:lnTo>
                    <a:pt x="74" y="57"/>
                  </a:lnTo>
                  <a:lnTo>
                    <a:pt x="69" y="61"/>
                  </a:lnTo>
                  <a:lnTo>
                    <a:pt x="66" y="66"/>
                  </a:lnTo>
                  <a:lnTo>
                    <a:pt x="63" y="72"/>
                  </a:lnTo>
                  <a:lnTo>
                    <a:pt x="61" y="78"/>
                  </a:lnTo>
                  <a:lnTo>
                    <a:pt x="61" y="85"/>
                  </a:lnTo>
                  <a:lnTo>
                    <a:pt x="61" y="85"/>
                  </a:lnTo>
                  <a:lnTo>
                    <a:pt x="62" y="92"/>
                  </a:lnTo>
                  <a:lnTo>
                    <a:pt x="63" y="99"/>
                  </a:lnTo>
                  <a:lnTo>
                    <a:pt x="66" y="104"/>
                  </a:lnTo>
                  <a:lnTo>
                    <a:pt x="71" y="109"/>
                  </a:lnTo>
                  <a:lnTo>
                    <a:pt x="76" y="112"/>
                  </a:lnTo>
                  <a:lnTo>
                    <a:pt x="81" y="115"/>
                  </a:lnTo>
                  <a:lnTo>
                    <a:pt x="88" y="116"/>
                  </a:lnTo>
                  <a:lnTo>
                    <a:pt x="95" y="116"/>
                  </a:lnTo>
                  <a:lnTo>
                    <a:pt x="95" y="116"/>
                  </a:lnTo>
                  <a:lnTo>
                    <a:pt x="105" y="115"/>
                  </a:lnTo>
                  <a:lnTo>
                    <a:pt x="115" y="112"/>
                  </a:lnTo>
                  <a:lnTo>
                    <a:pt x="122" y="107"/>
                  </a:lnTo>
                  <a:lnTo>
                    <a:pt x="130" y="102"/>
                  </a:lnTo>
                  <a:lnTo>
                    <a:pt x="130" y="156"/>
                  </a:lnTo>
                  <a:lnTo>
                    <a:pt x="130" y="156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18" name="Freeform 22"/>
            <p:cNvSpPr>
              <a:spLocks noEditPoints="1"/>
            </p:cNvSpPr>
            <p:nvPr userDrawn="1"/>
          </p:nvSpPr>
          <p:spPr bwMode="auto">
            <a:xfrm>
              <a:off x="5081" y="4027"/>
              <a:ext cx="73" cy="79"/>
            </a:xfrm>
            <a:custGeom>
              <a:avLst/>
              <a:gdLst/>
              <a:ahLst/>
              <a:cxnLst>
                <a:cxn ang="0">
                  <a:pos x="61" y="38"/>
                </a:cxn>
                <a:cxn ang="0">
                  <a:pos x="68" y="38"/>
                </a:cxn>
                <a:cxn ang="0">
                  <a:pos x="79" y="42"/>
                </a:cxn>
                <a:cxn ang="0">
                  <a:pos x="82" y="49"/>
                </a:cxn>
                <a:cxn ang="0">
                  <a:pos x="82" y="53"/>
                </a:cxn>
                <a:cxn ang="0">
                  <a:pos x="74" y="59"/>
                </a:cxn>
                <a:cxn ang="0">
                  <a:pos x="61" y="59"/>
                </a:cxn>
                <a:cxn ang="0">
                  <a:pos x="0" y="0"/>
                </a:cxn>
                <a:cxn ang="0">
                  <a:pos x="92" y="158"/>
                </a:cxn>
                <a:cxn ang="0">
                  <a:pos x="107" y="156"/>
                </a:cxn>
                <a:cxn ang="0">
                  <a:pos x="128" y="147"/>
                </a:cxn>
                <a:cxn ang="0">
                  <a:pos x="140" y="134"/>
                </a:cxn>
                <a:cxn ang="0">
                  <a:pos x="145" y="120"/>
                </a:cxn>
                <a:cxn ang="0">
                  <a:pos x="145" y="113"/>
                </a:cxn>
                <a:cxn ang="0">
                  <a:pos x="142" y="98"/>
                </a:cxn>
                <a:cxn ang="0">
                  <a:pos x="135" y="87"/>
                </a:cxn>
                <a:cxn ang="0">
                  <a:pos x="124" y="78"/>
                </a:cxn>
                <a:cxn ang="0">
                  <a:pos x="111" y="73"/>
                </a:cxn>
                <a:cxn ang="0">
                  <a:pos x="111" y="73"/>
                </a:cxn>
                <a:cxn ang="0">
                  <a:pos x="124" y="66"/>
                </a:cxn>
                <a:cxn ang="0">
                  <a:pos x="132" y="57"/>
                </a:cxn>
                <a:cxn ang="0">
                  <a:pos x="137" y="47"/>
                </a:cxn>
                <a:cxn ang="0">
                  <a:pos x="137" y="40"/>
                </a:cxn>
                <a:cxn ang="0">
                  <a:pos x="136" y="29"/>
                </a:cxn>
                <a:cxn ang="0">
                  <a:pos x="130" y="15"/>
                </a:cxn>
                <a:cxn ang="0">
                  <a:pos x="114" y="5"/>
                </a:cxn>
                <a:cxn ang="0">
                  <a:pos x="88" y="0"/>
                </a:cxn>
                <a:cxn ang="0">
                  <a:pos x="0" y="0"/>
                </a:cxn>
                <a:cxn ang="0">
                  <a:pos x="61" y="96"/>
                </a:cxn>
                <a:cxn ang="0">
                  <a:pos x="70" y="96"/>
                </a:cxn>
                <a:cxn ang="0">
                  <a:pos x="80" y="97"/>
                </a:cxn>
                <a:cxn ang="0">
                  <a:pos x="84" y="101"/>
                </a:cxn>
                <a:cxn ang="0">
                  <a:pos x="85" y="107"/>
                </a:cxn>
                <a:cxn ang="0">
                  <a:pos x="85" y="111"/>
                </a:cxn>
                <a:cxn ang="0">
                  <a:pos x="82" y="116"/>
                </a:cxn>
                <a:cxn ang="0">
                  <a:pos x="74" y="118"/>
                </a:cxn>
                <a:cxn ang="0">
                  <a:pos x="61" y="120"/>
                </a:cxn>
              </a:cxnLst>
              <a:rect l="0" t="0" r="r" b="b"/>
              <a:pathLst>
                <a:path w="145" h="158">
                  <a:moveTo>
                    <a:pt x="61" y="59"/>
                  </a:moveTo>
                  <a:lnTo>
                    <a:pt x="61" y="38"/>
                  </a:lnTo>
                  <a:lnTo>
                    <a:pt x="68" y="38"/>
                  </a:lnTo>
                  <a:lnTo>
                    <a:pt x="68" y="38"/>
                  </a:lnTo>
                  <a:lnTo>
                    <a:pt x="74" y="39"/>
                  </a:lnTo>
                  <a:lnTo>
                    <a:pt x="79" y="42"/>
                  </a:lnTo>
                  <a:lnTo>
                    <a:pt x="82" y="45"/>
                  </a:lnTo>
                  <a:lnTo>
                    <a:pt x="82" y="49"/>
                  </a:lnTo>
                  <a:lnTo>
                    <a:pt x="82" y="49"/>
                  </a:lnTo>
                  <a:lnTo>
                    <a:pt x="82" y="53"/>
                  </a:lnTo>
                  <a:lnTo>
                    <a:pt x="79" y="57"/>
                  </a:lnTo>
                  <a:lnTo>
                    <a:pt x="74" y="59"/>
                  </a:lnTo>
                  <a:lnTo>
                    <a:pt x="68" y="59"/>
                  </a:lnTo>
                  <a:lnTo>
                    <a:pt x="61" y="59"/>
                  </a:lnTo>
                  <a:lnTo>
                    <a:pt x="61" y="59"/>
                  </a:lnTo>
                  <a:close/>
                  <a:moveTo>
                    <a:pt x="0" y="0"/>
                  </a:moveTo>
                  <a:lnTo>
                    <a:pt x="0" y="158"/>
                  </a:lnTo>
                  <a:lnTo>
                    <a:pt x="92" y="158"/>
                  </a:lnTo>
                  <a:lnTo>
                    <a:pt x="92" y="158"/>
                  </a:lnTo>
                  <a:lnTo>
                    <a:pt x="107" y="156"/>
                  </a:lnTo>
                  <a:lnTo>
                    <a:pt x="118" y="152"/>
                  </a:lnTo>
                  <a:lnTo>
                    <a:pt x="128" y="147"/>
                  </a:lnTo>
                  <a:lnTo>
                    <a:pt x="135" y="141"/>
                  </a:lnTo>
                  <a:lnTo>
                    <a:pt x="140" y="134"/>
                  </a:lnTo>
                  <a:lnTo>
                    <a:pt x="143" y="127"/>
                  </a:lnTo>
                  <a:lnTo>
                    <a:pt x="145" y="120"/>
                  </a:lnTo>
                  <a:lnTo>
                    <a:pt x="145" y="113"/>
                  </a:lnTo>
                  <a:lnTo>
                    <a:pt x="145" y="113"/>
                  </a:lnTo>
                  <a:lnTo>
                    <a:pt x="145" y="106"/>
                  </a:lnTo>
                  <a:lnTo>
                    <a:pt x="142" y="98"/>
                  </a:lnTo>
                  <a:lnTo>
                    <a:pt x="140" y="92"/>
                  </a:lnTo>
                  <a:lnTo>
                    <a:pt x="135" y="87"/>
                  </a:lnTo>
                  <a:lnTo>
                    <a:pt x="130" y="82"/>
                  </a:lnTo>
                  <a:lnTo>
                    <a:pt x="124" y="78"/>
                  </a:lnTo>
                  <a:lnTo>
                    <a:pt x="117" y="74"/>
                  </a:lnTo>
                  <a:lnTo>
                    <a:pt x="111" y="73"/>
                  </a:lnTo>
                  <a:lnTo>
                    <a:pt x="111" y="73"/>
                  </a:lnTo>
                  <a:lnTo>
                    <a:pt x="111" y="73"/>
                  </a:lnTo>
                  <a:lnTo>
                    <a:pt x="119" y="68"/>
                  </a:lnTo>
                  <a:lnTo>
                    <a:pt x="124" y="66"/>
                  </a:lnTo>
                  <a:lnTo>
                    <a:pt x="128" y="62"/>
                  </a:lnTo>
                  <a:lnTo>
                    <a:pt x="132" y="57"/>
                  </a:lnTo>
                  <a:lnTo>
                    <a:pt x="135" y="52"/>
                  </a:lnTo>
                  <a:lnTo>
                    <a:pt x="137" y="47"/>
                  </a:lnTo>
                  <a:lnTo>
                    <a:pt x="137" y="40"/>
                  </a:lnTo>
                  <a:lnTo>
                    <a:pt x="137" y="40"/>
                  </a:lnTo>
                  <a:lnTo>
                    <a:pt x="137" y="35"/>
                  </a:lnTo>
                  <a:lnTo>
                    <a:pt x="136" y="29"/>
                  </a:lnTo>
                  <a:lnTo>
                    <a:pt x="133" y="23"/>
                  </a:lnTo>
                  <a:lnTo>
                    <a:pt x="130" y="15"/>
                  </a:lnTo>
                  <a:lnTo>
                    <a:pt x="123" y="10"/>
                  </a:lnTo>
                  <a:lnTo>
                    <a:pt x="114" y="5"/>
                  </a:lnTo>
                  <a:lnTo>
                    <a:pt x="103" y="1"/>
                  </a:lnTo>
                  <a:lnTo>
                    <a:pt x="88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61" y="120"/>
                  </a:moveTo>
                  <a:lnTo>
                    <a:pt x="61" y="96"/>
                  </a:lnTo>
                  <a:lnTo>
                    <a:pt x="70" y="96"/>
                  </a:lnTo>
                  <a:lnTo>
                    <a:pt x="70" y="96"/>
                  </a:lnTo>
                  <a:lnTo>
                    <a:pt x="74" y="96"/>
                  </a:lnTo>
                  <a:lnTo>
                    <a:pt x="80" y="97"/>
                  </a:lnTo>
                  <a:lnTo>
                    <a:pt x="82" y="100"/>
                  </a:lnTo>
                  <a:lnTo>
                    <a:pt x="84" y="101"/>
                  </a:lnTo>
                  <a:lnTo>
                    <a:pt x="85" y="103"/>
                  </a:lnTo>
                  <a:lnTo>
                    <a:pt x="85" y="107"/>
                  </a:lnTo>
                  <a:lnTo>
                    <a:pt x="85" y="107"/>
                  </a:lnTo>
                  <a:lnTo>
                    <a:pt x="85" y="111"/>
                  </a:lnTo>
                  <a:lnTo>
                    <a:pt x="84" y="113"/>
                  </a:lnTo>
                  <a:lnTo>
                    <a:pt x="82" y="116"/>
                  </a:lnTo>
                  <a:lnTo>
                    <a:pt x="79" y="117"/>
                  </a:lnTo>
                  <a:lnTo>
                    <a:pt x="74" y="118"/>
                  </a:lnTo>
                  <a:lnTo>
                    <a:pt x="70" y="120"/>
                  </a:lnTo>
                  <a:lnTo>
                    <a:pt x="61" y="120"/>
                  </a:lnTo>
                  <a:lnTo>
                    <a:pt x="61" y="12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19" name="Freeform 23"/>
            <p:cNvSpPr>
              <a:spLocks/>
            </p:cNvSpPr>
            <p:nvPr userDrawn="1"/>
          </p:nvSpPr>
          <p:spPr bwMode="auto">
            <a:xfrm>
              <a:off x="5468" y="4034"/>
              <a:ext cx="29" cy="7"/>
            </a:xfrm>
            <a:custGeom>
              <a:avLst/>
              <a:gdLst/>
              <a:ahLst/>
              <a:cxnLst>
                <a:cxn ang="0">
                  <a:pos x="56" y="8"/>
                </a:cxn>
                <a:cxn ang="0">
                  <a:pos x="37" y="8"/>
                </a:cxn>
                <a:cxn ang="0">
                  <a:pos x="35" y="5"/>
                </a:cxn>
                <a:cxn ang="0">
                  <a:pos x="18" y="3"/>
                </a:cxn>
                <a:cxn ang="0">
                  <a:pos x="18" y="0"/>
                </a:cxn>
                <a:cxn ang="0">
                  <a:pos x="0" y="0"/>
                </a:cxn>
                <a:cxn ang="0">
                  <a:pos x="3" y="6"/>
                </a:cxn>
                <a:cxn ang="0">
                  <a:pos x="11" y="7"/>
                </a:cxn>
                <a:cxn ang="0">
                  <a:pos x="10" y="5"/>
                </a:cxn>
                <a:cxn ang="0">
                  <a:pos x="18" y="10"/>
                </a:cxn>
                <a:cxn ang="0">
                  <a:pos x="30" y="12"/>
                </a:cxn>
                <a:cxn ang="0">
                  <a:pos x="38" y="13"/>
                </a:cxn>
                <a:cxn ang="0">
                  <a:pos x="59" y="11"/>
                </a:cxn>
                <a:cxn ang="0">
                  <a:pos x="56" y="8"/>
                </a:cxn>
                <a:cxn ang="0">
                  <a:pos x="56" y="8"/>
                </a:cxn>
              </a:cxnLst>
              <a:rect l="0" t="0" r="r" b="b"/>
              <a:pathLst>
                <a:path w="59" h="13">
                  <a:moveTo>
                    <a:pt x="56" y="8"/>
                  </a:moveTo>
                  <a:lnTo>
                    <a:pt x="37" y="8"/>
                  </a:lnTo>
                  <a:lnTo>
                    <a:pt x="35" y="5"/>
                  </a:lnTo>
                  <a:lnTo>
                    <a:pt x="18" y="3"/>
                  </a:lnTo>
                  <a:lnTo>
                    <a:pt x="18" y="0"/>
                  </a:lnTo>
                  <a:lnTo>
                    <a:pt x="0" y="0"/>
                  </a:lnTo>
                  <a:lnTo>
                    <a:pt x="3" y="6"/>
                  </a:lnTo>
                  <a:lnTo>
                    <a:pt x="11" y="7"/>
                  </a:lnTo>
                  <a:lnTo>
                    <a:pt x="10" y="5"/>
                  </a:lnTo>
                  <a:lnTo>
                    <a:pt x="18" y="10"/>
                  </a:lnTo>
                  <a:lnTo>
                    <a:pt x="30" y="12"/>
                  </a:lnTo>
                  <a:lnTo>
                    <a:pt x="38" y="13"/>
                  </a:lnTo>
                  <a:lnTo>
                    <a:pt x="59" y="11"/>
                  </a:lnTo>
                  <a:lnTo>
                    <a:pt x="56" y="8"/>
                  </a:lnTo>
                  <a:lnTo>
                    <a:pt x="56" y="8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20" name="Freeform 24"/>
            <p:cNvSpPr>
              <a:spLocks/>
            </p:cNvSpPr>
            <p:nvPr userDrawn="1"/>
          </p:nvSpPr>
          <p:spPr bwMode="auto">
            <a:xfrm>
              <a:off x="5278" y="3956"/>
              <a:ext cx="194" cy="77"/>
            </a:xfrm>
            <a:custGeom>
              <a:avLst/>
              <a:gdLst/>
              <a:ahLst/>
              <a:cxnLst>
                <a:cxn ang="0">
                  <a:pos x="380" y="147"/>
                </a:cxn>
                <a:cxn ang="0">
                  <a:pos x="379" y="144"/>
                </a:cxn>
                <a:cxn ang="0">
                  <a:pos x="377" y="142"/>
                </a:cxn>
                <a:cxn ang="0">
                  <a:pos x="374" y="142"/>
                </a:cxn>
                <a:cxn ang="0">
                  <a:pos x="372" y="139"/>
                </a:cxn>
                <a:cxn ang="0">
                  <a:pos x="365" y="134"/>
                </a:cxn>
                <a:cxn ang="0">
                  <a:pos x="358" y="132"/>
                </a:cxn>
                <a:cxn ang="0">
                  <a:pos x="349" y="129"/>
                </a:cxn>
                <a:cxn ang="0">
                  <a:pos x="348" y="124"/>
                </a:cxn>
                <a:cxn ang="0">
                  <a:pos x="335" y="119"/>
                </a:cxn>
                <a:cxn ang="0">
                  <a:pos x="326" y="110"/>
                </a:cxn>
                <a:cxn ang="0">
                  <a:pos x="305" y="99"/>
                </a:cxn>
                <a:cxn ang="0">
                  <a:pos x="284" y="87"/>
                </a:cxn>
                <a:cxn ang="0">
                  <a:pos x="265" y="76"/>
                </a:cxn>
                <a:cxn ang="0">
                  <a:pos x="202" y="46"/>
                </a:cxn>
                <a:cxn ang="0">
                  <a:pos x="191" y="40"/>
                </a:cxn>
                <a:cxn ang="0">
                  <a:pos x="182" y="35"/>
                </a:cxn>
                <a:cxn ang="0">
                  <a:pos x="176" y="34"/>
                </a:cxn>
                <a:cxn ang="0">
                  <a:pos x="171" y="30"/>
                </a:cxn>
                <a:cxn ang="0">
                  <a:pos x="164" y="27"/>
                </a:cxn>
                <a:cxn ang="0">
                  <a:pos x="158" y="23"/>
                </a:cxn>
                <a:cxn ang="0">
                  <a:pos x="144" y="20"/>
                </a:cxn>
                <a:cxn ang="0">
                  <a:pos x="108" y="6"/>
                </a:cxn>
                <a:cxn ang="0">
                  <a:pos x="96" y="5"/>
                </a:cxn>
                <a:cxn ang="0">
                  <a:pos x="87" y="2"/>
                </a:cxn>
                <a:cxn ang="0">
                  <a:pos x="77" y="1"/>
                </a:cxn>
                <a:cxn ang="0">
                  <a:pos x="67" y="1"/>
                </a:cxn>
                <a:cxn ang="0">
                  <a:pos x="55" y="0"/>
                </a:cxn>
                <a:cxn ang="0">
                  <a:pos x="48" y="0"/>
                </a:cxn>
                <a:cxn ang="0">
                  <a:pos x="40" y="1"/>
                </a:cxn>
                <a:cxn ang="0">
                  <a:pos x="31" y="2"/>
                </a:cxn>
                <a:cxn ang="0">
                  <a:pos x="24" y="5"/>
                </a:cxn>
                <a:cxn ang="0">
                  <a:pos x="14" y="8"/>
                </a:cxn>
                <a:cxn ang="0">
                  <a:pos x="5" y="12"/>
                </a:cxn>
                <a:cxn ang="0">
                  <a:pos x="0" y="15"/>
                </a:cxn>
                <a:cxn ang="0">
                  <a:pos x="22" y="22"/>
                </a:cxn>
                <a:cxn ang="0">
                  <a:pos x="36" y="27"/>
                </a:cxn>
                <a:cxn ang="0">
                  <a:pos x="46" y="32"/>
                </a:cxn>
                <a:cxn ang="0">
                  <a:pos x="48" y="34"/>
                </a:cxn>
                <a:cxn ang="0">
                  <a:pos x="60" y="39"/>
                </a:cxn>
                <a:cxn ang="0">
                  <a:pos x="62" y="41"/>
                </a:cxn>
                <a:cxn ang="0">
                  <a:pos x="80" y="50"/>
                </a:cxn>
                <a:cxn ang="0">
                  <a:pos x="143" y="80"/>
                </a:cxn>
                <a:cxn ang="0">
                  <a:pos x="162" y="90"/>
                </a:cxn>
                <a:cxn ang="0">
                  <a:pos x="172" y="95"/>
                </a:cxn>
                <a:cxn ang="0">
                  <a:pos x="204" y="107"/>
                </a:cxn>
                <a:cxn ang="0">
                  <a:pos x="239" y="119"/>
                </a:cxn>
                <a:cxn ang="0">
                  <a:pos x="253" y="122"/>
                </a:cxn>
                <a:cxn ang="0">
                  <a:pos x="263" y="128"/>
                </a:cxn>
                <a:cxn ang="0">
                  <a:pos x="273" y="127"/>
                </a:cxn>
                <a:cxn ang="0">
                  <a:pos x="278" y="133"/>
                </a:cxn>
                <a:cxn ang="0">
                  <a:pos x="287" y="134"/>
                </a:cxn>
                <a:cxn ang="0">
                  <a:pos x="300" y="134"/>
                </a:cxn>
                <a:cxn ang="0">
                  <a:pos x="311" y="139"/>
                </a:cxn>
                <a:cxn ang="0">
                  <a:pos x="325" y="141"/>
                </a:cxn>
                <a:cxn ang="0">
                  <a:pos x="335" y="148"/>
                </a:cxn>
                <a:cxn ang="0">
                  <a:pos x="359" y="152"/>
                </a:cxn>
                <a:cxn ang="0">
                  <a:pos x="384" y="151"/>
                </a:cxn>
                <a:cxn ang="0">
                  <a:pos x="388" y="148"/>
                </a:cxn>
              </a:cxnLst>
              <a:rect l="0" t="0" r="r" b="b"/>
              <a:pathLst>
                <a:path w="388" h="152">
                  <a:moveTo>
                    <a:pt x="388" y="148"/>
                  </a:moveTo>
                  <a:lnTo>
                    <a:pt x="380" y="147"/>
                  </a:lnTo>
                  <a:lnTo>
                    <a:pt x="380" y="147"/>
                  </a:lnTo>
                  <a:lnTo>
                    <a:pt x="379" y="144"/>
                  </a:lnTo>
                  <a:lnTo>
                    <a:pt x="379" y="143"/>
                  </a:lnTo>
                  <a:lnTo>
                    <a:pt x="377" y="142"/>
                  </a:lnTo>
                  <a:lnTo>
                    <a:pt x="377" y="142"/>
                  </a:lnTo>
                  <a:lnTo>
                    <a:pt x="374" y="142"/>
                  </a:lnTo>
                  <a:lnTo>
                    <a:pt x="374" y="142"/>
                  </a:lnTo>
                  <a:lnTo>
                    <a:pt x="372" y="139"/>
                  </a:lnTo>
                  <a:lnTo>
                    <a:pt x="365" y="139"/>
                  </a:lnTo>
                  <a:lnTo>
                    <a:pt x="365" y="134"/>
                  </a:lnTo>
                  <a:lnTo>
                    <a:pt x="356" y="134"/>
                  </a:lnTo>
                  <a:lnTo>
                    <a:pt x="358" y="132"/>
                  </a:lnTo>
                  <a:lnTo>
                    <a:pt x="351" y="132"/>
                  </a:lnTo>
                  <a:lnTo>
                    <a:pt x="349" y="129"/>
                  </a:lnTo>
                  <a:lnTo>
                    <a:pt x="349" y="127"/>
                  </a:lnTo>
                  <a:lnTo>
                    <a:pt x="348" y="124"/>
                  </a:lnTo>
                  <a:lnTo>
                    <a:pt x="341" y="121"/>
                  </a:lnTo>
                  <a:lnTo>
                    <a:pt x="335" y="119"/>
                  </a:lnTo>
                  <a:lnTo>
                    <a:pt x="331" y="114"/>
                  </a:lnTo>
                  <a:lnTo>
                    <a:pt x="326" y="110"/>
                  </a:lnTo>
                  <a:lnTo>
                    <a:pt x="320" y="104"/>
                  </a:lnTo>
                  <a:lnTo>
                    <a:pt x="305" y="99"/>
                  </a:lnTo>
                  <a:lnTo>
                    <a:pt x="291" y="89"/>
                  </a:lnTo>
                  <a:lnTo>
                    <a:pt x="284" y="87"/>
                  </a:lnTo>
                  <a:lnTo>
                    <a:pt x="278" y="84"/>
                  </a:lnTo>
                  <a:lnTo>
                    <a:pt x="265" y="76"/>
                  </a:lnTo>
                  <a:lnTo>
                    <a:pt x="245" y="66"/>
                  </a:lnTo>
                  <a:lnTo>
                    <a:pt x="202" y="46"/>
                  </a:lnTo>
                  <a:lnTo>
                    <a:pt x="191" y="40"/>
                  </a:lnTo>
                  <a:lnTo>
                    <a:pt x="191" y="40"/>
                  </a:lnTo>
                  <a:lnTo>
                    <a:pt x="185" y="37"/>
                  </a:lnTo>
                  <a:lnTo>
                    <a:pt x="182" y="35"/>
                  </a:lnTo>
                  <a:lnTo>
                    <a:pt x="182" y="35"/>
                  </a:lnTo>
                  <a:lnTo>
                    <a:pt x="176" y="34"/>
                  </a:lnTo>
                  <a:lnTo>
                    <a:pt x="171" y="30"/>
                  </a:lnTo>
                  <a:lnTo>
                    <a:pt x="171" y="30"/>
                  </a:lnTo>
                  <a:lnTo>
                    <a:pt x="168" y="29"/>
                  </a:lnTo>
                  <a:lnTo>
                    <a:pt x="164" y="27"/>
                  </a:lnTo>
                  <a:lnTo>
                    <a:pt x="158" y="23"/>
                  </a:lnTo>
                  <a:lnTo>
                    <a:pt x="158" y="23"/>
                  </a:lnTo>
                  <a:lnTo>
                    <a:pt x="144" y="20"/>
                  </a:lnTo>
                  <a:lnTo>
                    <a:pt x="144" y="20"/>
                  </a:lnTo>
                  <a:lnTo>
                    <a:pt x="128" y="12"/>
                  </a:lnTo>
                  <a:lnTo>
                    <a:pt x="108" y="6"/>
                  </a:lnTo>
                  <a:lnTo>
                    <a:pt x="108" y="6"/>
                  </a:lnTo>
                  <a:lnTo>
                    <a:pt x="96" y="5"/>
                  </a:lnTo>
                  <a:lnTo>
                    <a:pt x="96" y="5"/>
                  </a:lnTo>
                  <a:lnTo>
                    <a:pt x="87" y="2"/>
                  </a:lnTo>
                  <a:lnTo>
                    <a:pt x="87" y="2"/>
                  </a:lnTo>
                  <a:lnTo>
                    <a:pt x="77" y="1"/>
                  </a:lnTo>
                  <a:lnTo>
                    <a:pt x="67" y="1"/>
                  </a:lnTo>
                  <a:lnTo>
                    <a:pt x="67" y="1"/>
                  </a:lnTo>
                  <a:lnTo>
                    <a:pt x="61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48" y="0"/>
                  </a:lnTo>
                  <a:lnTo>
                    <a:pt x="43" y="0"/>
                  </a:lnTo>
                  <a:lnTo>
                    <a:pt x="40" y="1"/>
                  </a:lnTo>
                  <a:lnTo>
                    <a:pt x="40" y="1"/>
                  </a:lnTo>
                  <a:lnTo>
                    <a:pt x="31" y="2"/>
                  </a:lnTo>
                  <a:lnTo>
                    <a:pt x="24" y="5"/>
                  </a:lnTo>
                  <a:lnTo>
                    <a:pt x="24" y="5"/>
                  </a:lnTo>
                  <a:lnTo>
                    <a:pt x="19" y="6"/>
                  </a:lnTo>
                  <a:lnTo>
                    <a:pt x="14" y="8"/>
                  </a:lnTo>
                  <a:lnTo>
                    <a:pt x="5" y="12"/>
                  </a:lnTo>
                  <a:lnTo>
                    <a:pt x="5" y="12"/>
                  </a:lnTo>
                  <a:lnTo>
                    <a:pt x="0" y="15"/>
                  </a:lnTo>
                  <a:lnTo>
                    <a:pt x="0" y="15"/>
                  </a:lnTo>
                  <a:lnTo>
                    <a:pt x="22" y="22"/>
                  </a:lnTo>
                  <a:lnTo>
                    <a:pt x="22" y="22"/>
                  </a:lnTo>
                  <a:lnTo>
                    <a:pt x="36" y="27"/>
                  </a:lnTo>
                  <a:lnTo>
                    <a:pt x="36" y="27"/>
                  </a:lnTo>
                  <a:lnTo>
                    <a:pt x="42" y="31"/>
                  </a:lnTo>
                  <a:lnTo>
                    <a:pt x="46" y="32"/>
                  </a:lnTo>
                  <a:lnTo>
                    <a:pt x="48" y="34"/>
                  </a:lnTo>
                  <a:lnTo>
                    <a:pt x="48" y="34"/>
                  </a:lnTo>
                  <a:lnTo>
                    <a:pt x="53" y="36"/>
                  </a:lnTo>
                  <a:lnTo>
                    <a:pt x="60" y="39"/>
                  </a:lnTo>
                  <a:lnTo>
                    <a:pt x="60" y="39"/>
                  </a:lnTo>
                  <a:lnTo>
                    <a:pt x="62" y="41"/>
                  </a:lnTo>
                  <a:lnTo>
                    <a:pt x="69" y="44"/>
                  </a:lnTo>
                  <a:lnTo>
                    <a:pt x="80" y="50"/>
                  </a:lnTo>
                  <a:lnTo>
                    <a:pt x="123" y="70"/>
                  </a:lnTo>
                  <a:lnTo>
                    <a:pt x="143" y="80"/>
                  </a:lnTo>
                  <a:lnTo>
                    <a:pt x="156" y="87"/>
                  </a:lnTo>
                  <a:lnTo>
                    <a:pt x="162" y="90"/>
                  </a:lnTo>
                  <a:lnTo>
                    <a:pt x="168" y="93"/>
                  </a:lnTo>
                  <a:lnTo>
                    <a:pt x="172" y="95"/>
                  </a:lnTo>
                  <a:lnTo>
                    <a:pt x="182" y="99"/>
                  </a:lnTo>
                  <a:lnTo>
                    <a:pt x="204" y="107"/>
                  </a:lnTo>
                  <a:lnTo>
                    <a:pt x="229" y="115"/>
                  </a:lnTo>
                  <a:lnTo>
                    <a:pt x="239" y="119"/>
                  </a:lnTo>
                  <a:lnTo>
                    <a:pt x="248" y="122"/>
                  </a:lnTo>
                  <a:lnTo>
                    <a:pt x="253" y="122"/>
                  </a:lnTo>
                  <a:lnTo>
                    <a:pt x="258" y="123"/>
                  </a:lnTo>
                  <a:lnTo>
                    <a:pt x="263" y="128"/>
                  </a:lnTo>
                  <a:lnTo>
                    <a:pt x="269" y="126"/>
                  </a:lnTo>
                  <a:lnTo>
                    <a:pt x="273" y="127"/>
                  </a:lnTo>
                  <a:lnTo>
                    <a:pt x="276" y="131"/>
                  </a:lnTo>
                  <a:lnTo>
                    <a:pt x="278" y="133"/>
                  </a:lnTo>
                  <a:lnTo>
                    <a:pt x="283" y="134"/>
                  </a:lnTo>
                  <a:lnTo>
                    <a:pt x="287" y="134"/>
                  </a:lnTo>
                  <a:lnTo>
                    <a:pt x="293" y="134"/>
                  </a:lnTo>
                  <a:lnTo>
                    <a:pt x="300" y="134"/>
                  </a:lnTo>
                  <a:lnTo>
                    <a:pt x="302" y="138"/>
                  </a:lnTo>
                  <a:lnTo>
                    <a:pt x="311" y="139"/>
                  </a:lnTo>
                  <a:lnTo>
                    <a:pt x="318" y="141"/>
                  </a:lnTo>
                  <a:lnTo>
                    <a:pt x="325" y="141"/>
                  </a:lnTo>
                  <a:lnTo>
                    <a:pt x="330" y="143"/>
                  </a:lnTo>
                  <a:lnTo>
                    <a:pt x="335" y="148"/>
                  </a:lnTo>
                  <a:lnTo>
                    <a:pt x="341" y="150"/>
                  </a:lnTo>
                  <a:lnTo>
                    <a:pt x="359" y="152"/>
                  </a:lnTo>
                  <a:lnTo>
                    <a:pt x="374" y="150"/>
                  </a:lnTo>
                  <a:lnTo>
                    <a:pt x="384" y="151"/>
                  </a:lnTo>
                  <a:lnTo>
                    <a:pt x="388" y="148"/>
                  </a:lnTo>
                  <a:lnTo>
                    <a:pt x="388" y="148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21" name="Freeform 25"/>
            <p:cNvSpPr>
              <a:spLocks/>
            </p:cNvSpPr>
            <p:nvPr userDrawn="1"/>
          </p:nvSpPr>
          <p:spPr bwMode="auto">
            <a:xfrm>
              <a:off x="5402" y="4043"/>
              <a:ext cx="30" cy="7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7" y="1"/>
                </a:cxn>
                <a:cxn ang="0">
                  <a:pos x="17" y="4"/>
                </a:cxn>
                <a:cxn ang="0">
                  <a:pos x="35" y="5"/>
                </a:cxn>
                <a:cxn ang="0">
                  <a:pos x="36" y="9"/>
                </a:cxn>
                <a:cxn ang="0">
                  <a:pos x="55" y="9"/>
                </a:cxn>
                <a:cxn ang="0">
                  <a:pos x="59" y="12"/>
                </a:cxn>
                <a:cxn ang="0">
                  <a:pos x="38" y="14"/>
                </a:cxn>
                <a:cxn ang="0">
                  <a:pos x="30" y="14"/>
                </a:cxn>
                <a:cxn ang="0">
                  <a:pos x="17" y="10"/>
                </a:cxn>
                <a:cxn ang="0">
                  <a:pos x="10" y="7"/>
                </a:cxn>
                <a:cxn ang="0">
                  <a:pos x="11" y="8"/>
                </a:cxn>
                <a:cxn ang="0">
                  <a:pos x="2" y="7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59" h="14">
                  <a:moveTo>
                    <a:pt x="0" y="0"/>
                  </a:moveTo>
                  <a:lnTo>
                    <a:pt x="17" y="1"/>
                  </a:lnTo>
                  <a:lnTo>
                    <a:pt x="17" y="4"/>
                  </a:lnTo>
                  <a:lnTo>
                    <a:pt x="35" y="5"/>
                  </a:lnTo>
                  <a:lnTo>
                    <a:pt x="36" y="9"/>
                  </a:lnTo>
                  <a:lnTo>
                    <a:pt x="55" y="9"/>
                  </a:lnTo>
                  <a:lnTo>
                    <a:pt x="59" y="12"/>
                  </a:lnTo>
                  <a:lnTo>
                    <a:pt x="38" y="14"/>
                  </a:lnTo>
                  <a:lnTo>
                    <a:pt x="30" y="14"/>
                  </a:lnTo>
                  <a:lnTo>
                    <a:pt x="17" y="10"/>
                  </a:lnTo>
                  <a:lnTo>
                    <a:pt x="10" y="7"/>
                  </a:lnTo>
                  <a:lnTo>
                    <a:pt x="11" y="8"/>
                  </a:lnTo>
                  <a:lnTo>
                    <a:pt x="2" y="7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22" name="Freeform 26"/>
            <p:cNvSpPr>
              <a:spLocks/>
            </p:cNvSpPr>
            <p:nvPr userDrawn="1"/>
          </p:nvSpPr>
          <p:spPr bwMode="auto">
            <a:xfrm>
              <a:off x="5152" y="3966"/>
              <a:ext cx="255" cy="76"/>
            </a:xfrm>
            <a:custGeom>
              <a:avLst/>
              <a:gdLst/>
              <a:ahLst/>
              <a:cxnLst>
                <a:cxn ang="0">
                  <a:pos x="500" y="144"/>
                </a:cxn>
                <a:cxn ang="0">
                  <a:pos x="496" y="143"/>
                </a:cxn>
                <a:cxn ang="0">
                  <a:pos x="478" y="134"/>
                </a:cxn>
                <a:cxn ang="0">
                  <a:pos x="471" y="126"/>
                </a:cxn>
                <a:cxn ang="0">
                  <a:pos x="452" y="115"/>
                </a:cxn>
                <a:cxn ang="0">
                  <a:pos x="411" y="90"/>
                </a:cxn>
                <a:cxn ang="0">
                  <a:pos x="367" y="66"/>
                </a:cxn>
                <a:cxn ang="0">
                  <a:pos x="305" y="37"/>
                </a:cxn>
                <a:cxn ang="0">
                  <a:pos x="293" y="29"/>
                </a:cxn>
                <a:cxn ang="0">
                  <a:pos x="280" y="24"/>
                </a:cxn>
                <a:cxn ang="0">
                  <a:pos x="250" y="13"/>
                </a:cxn>
                <a:cxn ang="0">
                  <a:pos x="217" y="4"/>
                </a:cxn>
                <a:cxn ang="0">
                  <a:pos x="189" y="0"/>
                </a:cxn>
                <a:cxn ang="0">
                  <a:pos x="177" y="0"/>
                </a:cxn>
                <a:cxn ang="0">
                  <a:pos x="161" y="2"/>
                </a:cxn>
                <a:cxn ang="0">
                  <a:pos x="140" y="7"/>
                </a:cxn>
                <a:cxn ang="0">
                  <a:pos x="119" y="17"/>
                </a:cxn>
                <a:cxn ang="0">
                  <a:pos x="90" y="33"/>
                </a:cxn>
                <a:cxn ang="0">
                  <a:pos x="72" y="43"/>
                </a:cxn>
                <a:cxn ang="0">
                  <a:pos x="58" y="55"/>
                </a:cxn>
                <a:cxn ang="0">
                  <a:pos x="52" y="60"/>
                </a:cxn>
                <a:cxn ang="0">
                  <a:pos x="43" y="67"/>
                </a:cxn>
                <a:cxn ang="0">
                  <a:pos x="34" y="77"/>
                </a:cxn>
                <a:cxn ang="0">
                  <a:pos x="26" y="81"/>
                </a:cxn>
                <a:cxn ang="0">
                  <a:pos x="15" y="92"/>
                </a:cxn>
                <a:cxn ang="0">
                  <a:pos x="0" y="108"/>
                </a:cxn>
                <a:cxn ang="0">
                  <a:pos x="0" y="109"/>
                </a:cxn>
                <a:cxn ang="0">
                  <a:pos x="2" y="113"/>
                </a:cxn>
                <a:cxn ang="0">
                  <a:pos x="2" y="115"/>
                </a:cxn>
                <a:cxn ang="0">
                  <a:pos x="9" y="111"/>
                </a:cxn>
                <a:cxn ang="0">
                  <a:pos x="21" y="105"/>
                </a:cxn>
                <a:cxn ang="0">
                  <a:pos x="115" y="55"/>
                </a:cxn>
                <a:cxn ang="0">
                  <a:pos x="135" y="46"/>
                </a:cxn>
                <a:cxn ang="0">
                  <a:pos x="160" y="50"/>
                </a:cxn>
                <a:cxn ang="0">
                  <a:pos x="174" y="55"/>
                </a:cxn>
                <a:cxn ang="0">
                  <a:pos x="189" y="60"/>
                </a:cxn>
                <a:cxn ang="0">
                  <a:pos x="220" y="69"/>
                </a:cxn>
                <a:cxn ang="0">
                  <a:pos x="232" y="75"/>
                </a:cxn>
                <a:cxn ang="0">
                  <a:pos x="246" y="79"/>
                </a:cxn>
                <a:cxn ang="0">
                  <a:pos x="254" y="82"/>
                </a:cxn>
                <a:cxn ang="0">
                  <a:pos x="269" y="87"/>
                </a:cxn>
                <a:cxn ang="0">
                  <a:pos x="284" y="92"/>
                </a:cxn>
                <a:cxn ang="0">
                  <a:pos x="360" y="120"/>
                </a:cxn>
                <a:cxn ang="0">
                  <a:pos x="385" y="128"/>
                </a:cxn>
                <a:cxn ang="0">
                  <a:pos x="399" y="133"/>
                </a:cxn>
                <a:cxn ang="0">
                  <a:pos x="422" y="135"/>
                </a:cxn>
                <a:cxn ang="0">
                  <a:pos x="447" y="142"/>
                </a:cxn>
                <a:cxn ang="0">
                  <a:pos x="480" y="153"/>
                </a:cxn>
                <a:cxn ang="0">
                  <a:pos x="501" y="147"/>
                </a:cxn>
              </a:cxnLst>
              <a:rect l="0" t="0" r="r" b="b"/>
              <a:pathLst>
                <a:path w="510" h="153">
                  <a:moveTo>
                    <a:pt x="501" y="147"/>
                  </a:moveTo>
                  <a:lnTo>
                    <a:pt x="501" y="147"/>
                  </a:lnTo>
                  <a:lnTo>
                    <a:pt x="501" y="145"/>
                  </a:lnTo>
                  <a:lnTo>
                    <a:pt x="500" y="144"/>
                  </a:lnTo>
                  <a:lnTo>
                    <a:pt x="499" y="143"/>
                  </a:lnTo>
                  <a:lnTo>
                    <a:pt x="499" y="143"/>
                  </a:lnTo>
                  <a:lnTo>
                    <a:pt x="496" y="142"/>
                  </a:lnTo>
                  <a:lnTo>
                    <a:pt x="496" y="143"/>
                  </a:lnTo>
                  <a:lnTo>
                    <a:pt x="492" y="140"/>
                  </a:lnTo>
                  <a:lnTo>
                    <a:pt x="487" y="139"/>
                  </a:lnTo>
                  <a:lnTo>
                    <a:pt x="486" y="135"/>
                  </a:lnTo>
                  <a:lnTo>
                    <a:pt x="478" y="134"/>
                  </a:lnTo>
                  <a:lnTo>
                    <a:pt x="478" y="133"/>
                  </a:lnTo>
                  <a:lnTo>
                    <a:pt x="472" y="132"/>
                  </a:lnTo>
                  <a:lnTo>
                    <a:pt x="470" y="129"/>
                  </a:lnTo>
                  <a:lnTo>
                    <a:pt x="471" y="126"/>
                  </a:lnTo>
                  <a:lnTo>
                    <a:pt x="470" y="125"/>
                  </a:lnTo>
                  <a:lnTo>
                    <a:pt x="462" y="121"/>
                  </a:lnTo>
                  <a:lnTo>
                    <a:pt x="456" y="119"/>
                  </a:lnTo>
                  <a:lnTo>
                    <a:pt x="452" y="115"/>
                  </a:lnTo>
                  <a:lnTo>
                    <a:pt x="447" y="110"/>
                  </a:lnTo>
                  <a:lnTo>
                    <a:pt x="442" y="105"/>
                  </a:lnTo>
                  <a:lnTo>
                    <a:pt x="427" y="100"/>
                  </a:lnTo>
                  <a:lnTo>
                    <a:pt x="411" y="90"/>
                  </a:lnTo>
                  <a:lnTo>
                    <a:pt x="406" y="87"/>
                  </a:lnTo>
                  <a:lnTo>
                    <a:pt x="400" y="84"/>
                  </a:lnTo>
                  <a:lnTo>
                    <a:pt x="386" y="77"/>
                  </a:lnTo>
                  <a:lnTo>
                    <a:pt x="367" y="66"/>
                  </a:lnTo>
                  <a:lnTo>
                    <a:pt x="324" y="46"/>
                  </a:lnTo>
                  <a:lnTo>
                    <a:pt x="312" y="41"/>
                  </a:lnTo>
                  <a:lnTo>
                    <a:pt x="312" y="41"/>
                  </a:lnTo>
                  <a:lnTo>
                    <a:pt x="305" y="37"/>
                  </a:lnTo>
                  <a:lnTo>
                    <a:pt x="304" y="36"/>
                  </a:lnTo>
                  <a:lnTo>
                    <a:pt x="304" y="36"/>
                  </a:lnTo>
                  <a:lnTo>
                    <a:pt x="297" y="33"/>
                  </a:lnTo>
                  <a:lnTo>
                    <a:pt x="293" y="29"/>
                  </a:lnTo>
                  <a:lnTo>
                    <a:pt x="293" y="29"/>
                  </a:lnTo>
                  <a:lnTo>
                    <a:pt x="289" y="29"/>
                  </a:lnTo>
                  <a:lnTo>
                    <a:pt x="285" y="28"/>
                  </a:lnTo>
                  <a:lnTo>
                    <a:pt x="280" y="24"/>
                  </a:lnTo>
                  <a:lnTo>
                    <a:pt x="280" y="24"/>
                  </a:lnTo>
                  <a:lnTo>
                    <a:pt x="266" y="19"/>
                  </a:lnTo>
                  <a:lnTo>
                    <a:pt x="266" y="19"/>
                  </a:lnTo>
                  <a:lnTo>
                    <a:pt x="250" y="13"/>
                  </a:lnTo>
                  <a:lnTo>
                    <a:pt x="230" y="7"/>
                  </a:lnTo>
                  <a:lnTo>
                    <a:pt x="230" y="7"/>
                  </a:lnTo>
                  <a:lnTo>
                    <a:pt x="217" y="4"/>
                  </a:lnTo>
                  <a:lnTo>
                    <a:pt x="217" y="4"/>
                  </a:lnTo>
                  <a:lnTo>
                    <a:pt x="209" y="3"/>
                  </a:lnTo>
                  <a:lnTo>
                    <a:pt x="209" y="3"/>
                  </a:lnTo>
                  <a:lnTo>
                    <a:pt x="199" y="2"/>
                  </a:lnTo>
                  <a:lnTo>
                    <a:pt x="189" y="0"/>
                  </a:lnTo>
                  <a:lnTo>
                    <a:pt x="189" y="0"/>
                  </a:lnTo>
                  <a:lnTo>
                    <a:pt x="183" y="0"/>
                  </a:lnTo>
                  <a:lnTo>
                    <a:pt x="177" y="0"/>
                  </a:lnTo>
                  <a:lnTo>
                    <a:pt x="177" y="0"/>
                  </a:lnTo>
                  <a:lnTo>
                    <a:pt x="170" y="0"/>
                  </a:lnTo>
                  <a:lnTo>
                    <a:pt x="165" y="0"/>
                  </a:lnTo>
                  <a:lnTo>
                    <a:pt x="161" y="2"/>
                  </a:lnTo>
                  <a:lnTo>
                    <a:pt x="161" y="2"/>
                  </a:lnTo>
                  <a:lnTo>
                    <a:pt x="153" y="3"/>
                  </a:lnTo>
                  <a:lnTo>
                    <a:pt x="145" y="5"/>
                  </a:lnTo>
                  <a:lnTo>
                    <a:pt x="145" y="5"/>
                  </a:lnTo>
                  <a:lnTo>
                    <a:pt x="140" y="7"/>
                  </a:lnTo>
                  <a:lnTo>
                    <a:pt x="135" y="8"/>
                  </a:lnTo>
                  <a:lnTo>
                    <a:pt x="127" y="13"/>
                  </a:lnTo>
                  <a:lnTo>
                    <a:pt x="127" y="13"/>
                  </a:lnTo>
                  <a:lnTo>
                    <a:pt x="119" y="17"/>
                  </a:lnTo>
                  <a:lnTo>
                    <a:pt x="119" y="17"/>
                  </a:lnTo>
                  <a:lnTo>
                    <a:pt x="98" y="28"/>
                  </a:lnTo>
                  <a:lnTo>
                    <a:pt x="98" y="28"/>
                  </a:lnTo>
                  <a:lnTo>
                    <a:pt x="90" y="33"/>
                  </a:lnTo>
                  <a:lnTo>
                    <a:pt x="78" y="40"/>
                  </a:lnTo>
                  <a:lnTo>
                    <a:pt x="78" y="40"/>
                  </a:lnTo>
                  <a:lnTo>
                    <a:pt x="72" y="43"/>
                  </a:lnTo>
                  <a:lnTo>
                    <a:pt x="72" y="43"/>
                  </a:lnTo>
                  <a:lnTo>
                    <a:pt x="64" y="50"/>
                  </a:lnTo>
                  <a:lnTo>
                    <a:pt x="64" y="50"/>
                  </a:lnTo>
                  <a:lnTo>
                    <a:pt x="62" y="52"/>
                  </a:lnTo>
                  <a:lnTo>
                    <a:pt x="58" y="55"/>
                  </a:lnTo>
                  <a:lnTo>
                    <a:pt x="58" y="55"/>
                  </a:lnTo>
                  <a:lnTo>
                    <a:pt x="54" y="57"/>
                  </a:lnTo>
                  <a:lnTo>
                    <a:pt x="52" y="60"/>
                  </a:lnTo>
                  <a:lnTo>
                    <a:pt x="52" y="60"/>
                  </a:lnTo>
                  <a:lnTo>
                    <a:pt x="45" y="63"/>
                  </a:lnTo>
                  <a:lnTo>
                    <a:pt x="45" y="63"/>
                  </a:lnTo>
                  <a:lnTo>
                    <a:pt x="43" y="67"/>
                  </a:lnTo>
                  <a:lnTo>
                    <a:pt x="43" y="67"/>
                  </a:lnTo>
                  <a:lnTo>
                    <a:pt x="35" y="72"/>
                  </a:lnTo>
                  <a:lnTo>
                    <a:pt x="35" y="72"/>
                  </a:lnTo>
                  <a:lnTo>
                    <a:pt x="35" y="76"/>
                  </a:lnTo>
                  <a:lnTo>
                    <a:pt x="34" y="77"/>
                  </a:lnTo>
                  <a:lnTo>
                    <a:pt x="31" y="79"/>
                  </a:lnTo>
                  <a:lnTo>
                    <a:pt x="31" y="79"/>
                  </a:lnTo>
                  <a:lnTo>
                    <a:pt x="26" y="81"/>
                  </a:lnTo>
                  <a:lnTo>
                    <a:pt x="26" y="81"/>
                  </a:lnTo>
                  <a:lnTo>
                    <a:pt x="25" y="84"/>
                  </a:lnTo>
                  <a:lnTo>
                    <a:pt x="20" y="90"/>
                  </a:lnTo>
                  <a:lnTo>
                    <a:pt x="20" y="90"/>
                  </a:lnTo>
                  <a:lnTo>
                    <a:pt x="15" y="92"/>
                  </a:lnTo>
                  <a:lnTo>
                    <a:pt x="10" y="96"/>
                  </a:lnTo>
                  <a:lnTo>
                    <a:pt x="10" y="96"/>
                  </a:lnTo>
                  <a:lnTo>
                    <a:pt x="0" y="108"/>
                  </a:lnTo>
                  <a:lnTo>
                    <a:pt x="0" y="108"/>
                  </a:lnTo>
                  <a:lnTo>
                    <a:pt x="0" y="109"/>
                  </a:lnTo>
                  <a:lnTo>
                    <a:pt x="0" y="109"/>
                  </a:lnTo>
                  <a:lnTo>
                    <a:pt x="0" y="109"/>
                  </a:lnTo>
                  <a:lnTo>
                    <a:pt x="0" y="109"/>
                  </a:lnTo>
                  <a:lnTo>
                    <a:pt x="1" y="109"/>
                  </a:lnTo>
                  <a:lnTo>
                    <a:pt x="4" y="110"/>
                  </a:lnTo>
                  <a:lnTo>
                    <a:pt x="4" y="110"/>
                  </a:lnTo>
                  <a:lnTo>
                    <a:pt x="2" y="113"/>
                  </a:lnTo>
                  <a:lnTo>
                    <a:pt x="1" y="115"/>
                  </a:lnTo>
                  <a:lnTo>
                    <a:pt x="1" y="115"/>
                  </a:lnTo>
                  <a:lnTo>
                    <a:pt x="2" y="115"/>
                  </a:lnTo>
                  <a:lnTo>
                    <a:pt x="2" y="115"/>
                  </a:lnTo>
                  <a:lnTo>
                    <a:pt x="2" y="115"/>
                  </a:lnTo>
                  <a:lnTo>
                    <a:pt x="2" y="115"/>
                  </a:lnTo>
                  <a:lnTo>
                    <a:pt x="5" y="114"/>
                  </a:lnTo>
                  <a:lnTo>
                    <a:pt x="9" y="111"/>
                  </a:lnTo>
                  <a:lnTo>
                    <a:pt x="9" y="111"/>
                  </a:lnTo>
                  <a:lnTo>
                    <a:pt x="14" y="110"/>
                  </a:lnTo>
                  <a:lnTo>
                    <a:pt x="14" y="110"/>
                  </a:lnTo>
                  <a:lnTo>
                    <a:pt x="21" y="105"/>
                  </a:lnTo>
                  <a:lnTo>
                    <a:pt x="21" y="105"/>
                  </a:lnTo>
                  <a:lnTo>
                    <a:pt x="86" y="71"/>
                  </a:lnTo>
                  <a:lnTo>
                    <a:pt x="86" y="71"/>
                  </a:lnTo>
                  <a:lnTo>
                    <a:pt x="115" y="55"/>
                  </a:lnTo>
                  <a:lnTo>
                    <a:pt x="115" y="55"/>
                  </a:lnTo>
                  <a:lnTo>
                    <a:pt x="124" y="50"/>
                  </a:lnTo>
                  <a:lnTo>
                    <a:pt x="129" y="47"/>
                  </a:lnTo>
                  <a:lnTo>
                    <a:pt x="135" y="46"/>
                  </a:lnTo>
                  <a:lnTo>
                    <a:pt x="135" y="46"/>
                  </a:lnTo>
                  <a:lnTo>
                    <a:pt x="143" y="46"/>
                  </a:lnTo>
                  <a:lnTo>
                    <a:pt x="150" y="47"/>
                  </a:lnTo>
                  <a:lnTo>
                    <a:pt x="160" y="50"/>
                  </a:lnTo>
                  <a:lnTo>
                    <a:pt x="160" y="50"/>
                  </a:lnTo>
                  <a:lnTo>
                    <a:pt x="167" y="52"/>
                  </a:lnTo>
                  <a:lnTo>
                    <a:pt x="174" y="55"/>
                  </a:lnTo>
                  <a:lnTo>
                    <a:pt x="174" y="55"/>
                  </a:lnTo>
                  <a:lnTo>
                    <a:pt x="178" y="57"/>
                  </a:lnTo>
                  <a:lnTo>
                    <a:pt x="178" y="57"/>
                  </a:lnTo>
                  <a:lnTo>
                    <a:pt x="189" y="60"/>
                  </a:lnTo>
                  <a:lnTo>
                    <a:pt x="189" y="60"/>
                  </a:lnTo>
                  <a:lnTo>
                    <a:pt x="193" y="62"/>
                  </a:lnTo>
                  <a:lnTo>
                    <a:pt x="193" y="62"/>
                  </a:lnTo>
                  <a:lnTo>
                    <a:pt x="220" y="69"/>
                  </a:lnTo>
                  <a:lnTo>
                    <a:pt x="220" y="69"/>
                  </a:lnTo>
                  <a:lnTo>
                    <a:pt x="225" y="71"/>
                  </a:lnTo>
                  <a:lnTo>
                    <a:pt x="228" y="74"/>
                  </a:lnTo>
                  <a:lnTo>
                    <a:pt x="228" y="74"/>
                  </a:lnTo>
                  <a:lnTo>
                    <a:pt x="232" y="75"/>
                  </a:lnTo>
                  <a:lnTo>
                    <a:pt x="237" y="76"/>
                  </a:lnTo>
                  <a:lnTo>
                    <a:pt x="237" y="76"/>
                  </a:lnTo>
                  <a:lnTo>
                    <a:pt x="244" y="77"/>
                  </a:lnTo>
                  <a:lnTo>
                    <a:pt x="246" y="79"/>
                  </a:lnTo>
                  <a:lnTo>
                    <a:pt x="246" y="79"/>
                  </a:lnTo>
                  <a:lnTo>
                    <a:pt x="251" y="81"/>
                  </a:lnTo>
                  <a:lnTo>
                    <a:pt x="251" y="81"/>
                  </a:lnTo>
                  <a:lnTo>
                    <a:pt x="254" y="82"/>
                  </a:lnTo>
                  <a:lnTo>
                    <a:pt x="256" y="84"/>
                  </a:lnTo>
                  <a:lnTo>
                    <a:pt x="256" y="84"/>
                  </a:lnTo>
                  <a:lnTo>
                    <a:pt x="269" y="87"/>
                  </a:lnTo>
                  <a:lnTo>
                    <a:pt x="269" y="87"/>
                  </a:lnTo>
                  <a:lnTo>
                    <a:pt x="274" y="89"/>
                  </a:lnTo>
                  <a:lnTo>
                    <a:pt x="278" y="91"/>
                  </a:lnTo>
                  <a:lnTo>
                    <a:pt x="278" y="91"/>
                  </a:lnTo>
                  <a:lnTo>
                    <a:pt x="284" y="92"/>
                  </a:lnTo>
                  <a:lnTo>
                    <a:pt x="303" y="100"/>
                  </a:lnTo>
                  <a:lnTo>
                    <a:pt x="324" y="106"/>
                  </a:lnTo>
                  <a:lnTo>
                    <a:pt x="351" y="116"/>
                  </a:lnTo>
                  <a:lnTo>
                    <a:pt x="360" y="120"/>
                  </a:lnTo>
                  <a:lnTo>
                    <a:pt x="370" y="123"/>
                  </a:lnTo>
                  <a:lnTo>
                    <a:pt x="374" y="121"/>
                  </a:lnTo>
                  <a:lnTo>
                    <a:pt x="379" y="124"/>
                  </a:lnTo>
                  <a:lnTo>
                    <a:pt x="385" y="128"/>
                  </a:lnTo>
                  <a:lnTo>
                    <a:pt x="390" y="126"/>
                  </a:lnTo>
                  <a:lnTo>
                    <a:pt x="394" y="128"/>
                  </a:lnTo>
                  <a:lnTo>
                    <a:pt x="398" y="132"/>
                  </a:lnTo>
                  <a:lnTo>
                    <a:pt x="399" y="133"/>
                  </a:lnTo>
                  <a:lnTo>
                    <a:pt x="404" y="135"/>
                  </a:lnTo>
                  <a:lnTo>
                    <a:pt x="409" y="135"/>
                  </a:lnTo>
                  <a:lnTo>
                    <a:pt x="414" y="134"/>
                  </a:lnTo>
                  <a:lnTo>
                    <a:pt x="422" y="135"/>
                  </a:lnTo>
                  <a:lnTo>
                    <a:pt x="424" y="139"/>
                  </a:lnTo>
                  <a:lnTo>
                    <a:pt x="433" y="140"/>
                  </a:lnTo>
                  <a:lnTo>
                    <a:pt x="439" y="140"/>
                  </a:lnTo>
                  <a:lnTo>
                    <a:pt x="447" y="142"/>
                  </a:lnTo>
                  <a:lnTo>
                    <a:pt x="452" y="144"/>
                  </a:lnTo>
                  <a:lnTo>
                    <a:pt x="456" y="149"/>
                  </a:lnTo>
                  <a:lnTo>
                    <a:pt x="463" y="150"/>
                  </a:lnTo>
                  <a:lnTo>
                    <a:pt x="480" y="153"/>
                  </a:lnTo>
                  <a:lnTo>
                    <a:pt x="496" y="150"/>
                  </a:lnTo>
                  <a:lnTo>
                    <a:pt x="506" y="150"/>
                  </a:lnTo>
                  <a:lnTo>
                    <a:pt x="510" y="148"/>
                  </a:lnTo>
                  <a:lnTo>
                    <a:pt x="501" y="147"/>
                  </a:lnTo>
                  <a:lnTo>
                    <a:pt x="501" y="147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23" name="Freeform 27"/>
            <p:cNvSpPr>
              <a:spLocks noEditPoints="1"/>
            </p:cNvSpPr>
            <p:nvPr userDrawn="1"/>
          </p:nvSpPr>
          <p:spPr bwMode="auto">
            <a:xfrm>
              <a:off x="5083" y="4118"/>
              <a:ext cx="8" cy="10"/>
            </a:xfrm>
            <a:custGeom>
              <a:avLst/>
              <a:gdLst/>
              <a:ahLst/>
              <a:cxnLst>
                <a:cxn ang="0">
                  <a:pos x="5" y="8"/>
                </a:cxn>
                <a:cxn ang="0">
                  <a:pos x="5" y="4"/>
                </a:cxn>
                <a:cxn ang="0">
                  <a:pos x="8" y="4"/>
                </a:cxn>
                <a:cxn ang="0">
                  <a:pos x="8" y="4"/>
                </a:cxn>
                <a:cxn ang="0">
                  <a:pos x="10" y="5"/>
                </a:cxn>
                <a:cxn ang="0">
                  <a:pos x="10" y="5"/>
                </a:cxn>
                <a:cxn ang="0">
                  <a:pos x="10" y="7"/>
                </a:cxn>
                <a:cxn ang="0">
                  <a:pos x="10" y="7"/>
                </a:cxn>
                <a:cxn ang="0">
                  <a:pos x="10" y="8"/>
                </a:cxn>
                <a:cxn ang="0">
                  <a:pos x="10" y="8"/>
                </a:cxn>
                <a:cxn ang="0">
                  <a:pos x="8" y="8"/>
                </a:cxn>
                <a:cxn ang="0">
                  <a:pos x="5" y="8"/>
                </a:cxn>
                <a:cxn ang="0">
                  <a:pos x="5" y="8"/>
                </a:cxn>
                <a:cxn ang="0">
                  <a:pos x="0" y="0"/>
                </a:cxn>
                <a:cxn ang="0">
                  <a:pos x="0" y="20"/>
                </a:cxn>
                <a:cxn ang="0">
                  <a:pos x="10" y="20"/>
                </a:cxn>
                <a:cxn ang="0">
                  <a:pos x="10" y="20"/>
                </a:cxn>
                <a:cxn ang="0">
                  <a:pos x="13" y="20"/>
                </a:cxn>
                <a:cxn ang="0">
                  <a:pos x="15" y="19"/>
                </a:cxn>
                <a:cxn ang="0">
                  <a:pos x="15" y="19"/>
                </a:cxn>
                <a:cxn ang="0">
                  <a:pos x="17" y="17"/>
                </a:cxn>
                <a:cxn ang="0">
                  <a:pos x="17" y="14"/>
                </a:cxn>
                <a:cxn ang="0">
                  <a:pos x="17" y="14"/>
                </a:cxn>
                <a:cxn ang="0">
                  <a:pos x="17" y="12"/>
                </a:cxn>
                <a:cxn ang="0">
                  <a:pos x="15" y="10"/>
                </a:cxn>
                <a:cxn ang="0">
                  <a:pos x="15" y="10"/>
                </a:cxn>
                <a:cxn ang="0">
                  <a:pos x="13" y="9"/>
                </a:cxn>
                <a:cxn ang="0">
                  <a:pos x="13" y="9"/>
                </a:cxn>
                <a:cxn ang="0">
                  <a:pos x="15" y="8"/>
                </a:cxn>
                <a:cxn ang="0">
                  <a:pos x="15" y="5"/>
                </a:cxn>
                <a:cxn ang="0">
                  <a:pos x="15" y="5"/>
                </a:cxn>
                <a:cxn ang="0">
                  <a:pos x="15" y="3"/>
                </a:cxn>
                <a:cxn ang="0">
                  <a:pos x="14" y="1"/>
                </a:cxn>
                <a:cxn ang="0">
                  <a:pos x="14" y="1"/>
                </a:cxn>
                <a:cxn ang="0">
                  <a:pos x="12" y="0"/>
                </a:cxn>
                <a:cxn ang="0">
                  <a:pos x="9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5" y="15"/>
                </a:cxn>
                <a:cxn ang="0">
                  <a:pos x="5" y="12"/>
                </a:cxn>
                <a:cxn ang="0">
                  <a:pos x="9" y="12"/>
                </a:cxn>
                <a:cxn ang="0">
                  <a:pos x="9" y="12"/>
                </a:cxn>
                <a:cxn ang="0">
                  <a:pos x="10" y="12"/>
                </a:cxn>
                <a:cxn ang="0">
                  <a:pos x="10" y="12"/>
                </a:cxn>
                <a:cxn ang="0">
                  <a:pos x="12" y="14"/>
                </a:cxn>
                <a:cxn ang="0">
                  <a:pos x="12" y="14"/>
                </a:cxn>
                <a:cxn ang="0">
                  <a:pos x="10" y="15"/>
                </a:cxn>
                <a:cxn ang="0">
                  <a:pos x="10" y="15"/>
                </a:cxn>
                <a:cxn ang="0">
                  <a:pos x="9" y="15"/>
                </a:cxn>
                <a:cxn ang="0">
                  <a:pos x="5" y="15"/>
                </a:cxn>
                <a:cxn ang="0">
                  <a:pos x="5" y="15"/>
                </a:cxn>
              </a:cxnLst>
              <a:rect l="0" t="0" r="r" b="b"/>
              <a:pathLst>
                <a:path w="17" h="20">
                  <a:moveTo>
                    <a:pt x="5" y="8"/>
                  </a:moveTo>
                  <a:lnTo>
                    <a:pt x="5" y="4"/>
                  </a:lnTo>
                  <a:lnTo>
                    <a:pt x="8" y="4"/>
                  </a:lnTo>
                  <a:lnTo>
                    <a:pt x="8" y="4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0" y="7"/>
                  </a:lnTo>
                  <a:lnTo>
                    <a:pt x="10" y="7"/>
                  </a:lnTo>
                  <a:lnTo>
                    <a:pt x="10" y="8"/>
                  </a:lnTo>
                  <a:lnTo>
                    <a:pt x="10" y="8"/>
                  </a:lnTo>
                  <a:lnTo>
                    <a:pt x="8" y="8"/>
                  </a:lnTo>
                  <a:lnTo>
                    <a:pt x="5" y="8"/>
                  </a:lnTo>
                  <a:lnTo>
                    <a:pt x="5" y="8"/>
                  </a:lnTo>
                  <a:close/>
                  <a:moveTo>
                    <a:pt x="0" y="0"/>
                  </a:moveTo>
                  <a:lnTo>
                    <a:pt x="0" y="20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13" y="20"/>
                  </a:lnTo>
                  <a:lnTo>
                    <a:pt x="15" y="19"/>
                  </a:lnTo>
                  <a:lnTo>
                    <a:pt x="15" y="19"/>
                  </a:lnTo>
                  <a:lnTo>
                    <a:pt x="17" y="17"/>
                  </a:lnTo>
                  <a:lnTo>
                    <a:pt x="17" y="14"/>
                  </a:lnTo>
                  <a:lnTo>
                    <a:pt x="17" y="14"/>
                  </a:lnTo>
                  <a:lnTo>
                    <a:pt x="17" y="12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5" y="8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5" y="3"/>
                  </a:lnTo>
                  <a:lnTo>
                    <a:pt x="14" y="1"/>
                  </a:lnTo>
                  <a:lnTo>
                    <a:pt x="14" y="1"/>
                  </a:lnTo>
                  <a:lnTo>
                    <a:pt x="12" y="0"/>
                  </a:lnTo>
                  <a:lnTo>
                    <a:pt x="9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5" y="15"/>
                  </a:moveTo>
                  <a:lnTo>
                    <a:pt x="5" y="12"/>
                  </a:lnTo>
                  <a:lnTo>
                    <a:pt x="9" y="12"/>
                  </a:lnTo>
                  <a:lnTo>
                    <a:pt x="9" y="12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9" y="15"/>
                  </a:lnTo>
                  <a:lnTo>
                    <a:pt x="5" y="15"/>
                  </a:lnTo>
                  <a:lnTo>
                    <a:pt x="5" y="15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24" name="Freeform 28"/>
            <p:cNvSpPr>
              <a:spLocks noEditPoints="1"/>
            </p:cNvSpPr>
            <p:nvPr userDrawn="1"/>
          </p:nvSpPr>
          <p:spPr bwMode="auto">
            <a:xfrm>
              <a:off x="5105" y="4117"/>
              <a:ext cx="12" cy="11"/>
            </a:xfrm>
            <a:custGeom>
              <a:avLst/>
              <a:gdLst/>
              <a:ahLst/>
              <a:cxnLst>
                <a:cxn ang="0">
                  <a:pos x="13" y="16"/>
                </a:cxn>
                <a:cxn ang="0">
                  <a:pos x="13" y="16"/>
                </a:cxn>
                <a:cxn ang="0">
                  <a:pos x="10" y="16"/>
                </a:cxn>
                <a:cxn ang="0">
                  <a:pos x="8" y="15"/>
                </a:cxn>
                <a:cxn ang="0">
                  <a:pos x="7" y="14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7" y="9"/>
                </a:cxn>
                <a:cxn ang="0">
                  <a:pos x="8" y="8"/>
                </a:cxn>
                <a:cxn ang="0">
                  <a:pos x="10" y="6"/>
                </a:cxn>
                <a:cxn ang="0">
                  <a:pos x="13" y="5"/>
                </a:cxn>
                <a:cxn ang="0">
                  <a:pos x="13" y="5"/>
                </a:cxn>
                <a:cxn ang="0">
                  <a:pos x="14" y="6"/>
                </a:cxn>
                <a:cxn ang="0">
                  <a:pos x="17" y="8"/>
                </a:cxn>
                <a:cxn ang="0">
                  <a:pos x="18" y="9"/>
                </a:cxn>
                <a:cxn ang="0">
                  <a:pos x="18" y="11"/>
                </a:cxn>
                <a:cxn ang="0">
                  <a:pos x="18" y="11"/>
                </a:cxn>
                <a:cxn ang="0">
                  <a:pos x="18" y="14"/>
                </a:cxn>
                <a:cxn ang="0">
                  <a:pos x="17" y="15"/>
                </a:cxn>
                <a:cxn ang="0">
                  <a:pos x="14" y="16"/>
                </a:cxn>
                <a:cxn ang="0">
                  <a:pos x="13" y="16"/>
                </a:cxn>
                <a:cxn ang="0">
                  <a:pos x="13" y="16"/>
                </a:cxn>
                <a:cxn ang="0">
                  <a:pos x="13" y="0"/>
                </a:cxn>
                <a:cxn ang="0">
                  <a:pos x="13" y="0"/>
                </a:cxn>
                <a:cxn ang="0">
                  <a:pos x="8" y="1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1" y="6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1" y="15"/>
                </a:cxn>
                <a:cxn ang="0">
                  <a:pos x="4" y="19"/>
                </a:cxn>
                <a:cxn ang="0">
                  <a:pos x="4" y="19"/>
                </a:cxn>
                <a:cxn ang="0">
                  <a:pos x="8" y="21"/>
                </a:cxn>
                <a:cxn ang="0">
                  <a:pos x="13" y="21"/>
                </a:cxn>
                <a:cxn ang="0">
                  <a:pos x="13" y="21"/>
                </a:cxn>
                <a:cxn ang="0">
                  <a:pos x="17" y="21"/>
                </a:cxn>
                <a:cxn ang="0">
                  <a:pos x="20" y="19"/>
                </a:cxn>
                <a:cxn ang="0">
                  <a:pos x="20" y="19"/>
                </a:cxn>
                <a:cxn ang="0">
                  <a:pos x="23" y="15"/>
                </a:cxn>
                <a:cxn ang="0">
                  <a:pos x="24" y="11"/>
                </a:cxn>
                <a:cxn ang="0">
                  <a:pos x="24" y="11"/>
                </a:cxn>
                <a:cxn ang="0">
                  <a:pos x="23" y="6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7" y="1"/>
                </a:cxn>
                <a:cxn ang="0">
                  <a:pos x="13" y="0"/>
                </a:cxn>
                <a:cxn ang="0">
                  <a:pos x="13" y="0"/>
                </a:cxn>
              </a:cxnLst>
              <a:rect l="0" t="0" r="r" b="b"/>
              <a:pathLst>
                <a:path w="24" h="21">
                  <a:moveTo>
                    <a:pt x="13" y="16"/>
                  </a:moveTo>
                  <a:lnTo>
                    <a:pt x="13" y="16"/>
                  </a:lnTo>
                  <a:lnTo>
                    <a:pt x="10" y="16"/>
                  </a:lnTo>
                  <a:lnTo>
                    <a:pt x="8" y="15"/>
                  </a:lnTo>
                  <a:lnTo>
                    <a:pt x="7" y="14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9"/>
                  </a:lnTo>
                  <a:lnTo>
                    <a:pt x="8" y="8"/>
                  </a:lnTo>
                  <a:lnTo>
                    <a:pt x="10" y="6"/>
                  </a:lnTo>
                  <a:lnTo>
                    <a:pt x="13" y="5"/>
                  </a:lnTo>
                  <a:lnTo>
                    <a:pt x="13" y="5"/>
                  </a:lnTo>
                  <a:lnTo>
                    <a:pt x="14" y="6"/>
                  </a:lnTo>
                  <a:lnTo>
                    <a:pt x="17" y="8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18" y="14"/>
                  </a:lnTo>
                  <a:lnTo>
                    <a:pt x="17" y="15"/>
                  </a:lnTo>
                  <a:lnTo>
                    <a:pt x="14" y="16"/>
                  </a:lnTo>
                  <a:lnTo>
                    <a:pt x="13" y="16"/>
                  </a:lnTo>
                  <a:lnTo>
                    <a:pt x="13" y="16"/>
                  </a:lnTo>
                  <a:close/>
                  <a:moveTo>
                    <a:pt x="13" y="0"/>
                  </a:moveTo>
                  <a:lnTo>
                    <a:pt x="13" y="0"/>
                  </a:lnTo>
                  <a:lnTo>
                    <a:pt x="8" y="1"/>
                  </a:lnTo>
                  <a:lnTo>
                    <a:pt x="4" y="4"/>
                  </a:lnTo>
                  <a:lnTo>
                    <a:pt x="4" y="4"/>
                  </a:lnTo>
                  <a:lnTo>
                    <a:pt x="1" y="6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1" y="15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8" y="21"/>
                  </a:lnTo>
                  <a:lnTo>
                    <a:pt x="13" y="21"/>
                  </a:lnTo>
                  <a:lnTo>
                    <a:pt x="13" y="21"/>
                  </a:lnTo>
                  <a:lnTo>
                    <a:pt x="17" y="21"/>
                  </a:lnTo>
                  <a:lnTo>
                    <a:pt x="20" y="19"/>
                  </a:lnTo>
                  <a:lnTo>
                    <a:pt x="20" y="19"/>
                  </a:lnTo>
                  <a:lnTo>
                    <a:pt x="23" y="15"/>
                  </a:lnTo>
                  <a:lnTo>
                    <a:pt x="24" y="11"/>
                  </a:lnTo>
                  <a:lnTo>
                    <a:pt x="24" y="11"/>
                  </a:lnTo>
                  <a:lnTo>
                    <a:pt x="23" y="6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7" y="1"/>
                  </a:lnTo>
                  <a:lnTo>
                    <a:pt x="13" y="0"/>
                  </a:lnTo>
                  <a:lnTo>
                    <a:pt x="13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25" name="Freeform 29"/>
            <p:cNvSpPr>
              <a:spLocks noEditPoints="1"/>
            </p:cNvSpPr>
            <p:nvPr userDrawn="1"/>
          </p:nvSpPr>
          <p:spPr bwMode="auto">
            <a:xfrm>
              <a:off x="5130" y="4117"/>
              <a:ext cx="10" cy="11"/>
            </a:xfrm>
            <a:custGeom>
              <a:avLst/>
              <a:gdLst/>
              <a:ahLst/>
              <a:cxnLst>
                <a:cxn ang="0">
                  <a:pos x="6" y="9"/>
                </a:cxn>
                <a:cxn ang="0">
                  <a:pos x="6" y="9"/>
                </a:cxn>
                <a:cxn ang="0">
                  <a:pos x="7" y="5"/>
                </a:cxn>
                <a:cxn ang="0">
                  <a:pos x="10" y="5"/>
                </a:cxn>
                <a:cxn ang="0">
                  <a:pos x="10" y="5"/>
                </a:cxn>
                <a:cxn ang="0">
                  <a:pos x="14" y="5"/>
                </a:cxn>
                <a:cxn ang="0">
                  <a:pos x="15" y="9"/>
                </a:cxn>
                <a:cxn ang="0">
                  <a:pos x="6" y="9"/>
                </a:cxn>
                <a:cxn ang="0">
                  <a:pos x="6" y="9"/>
                </a:cxn>
                <a:cxn ang="0">
                  <a:pos x="15" y="15"/>
                </a:cxn>
                <a:cxn ang="0">
                  <a:pos x="15" y="15"/>
                </a:cxn>
                <a:cxn ang="0">
                  <a:pos x="14" y="16"/>
                </a:cxn>
                <a:cxn ang="0">
                  <a:pos x="10" y="18"/>
                </a:cxn>
                <a:cxn ang="0">
                  <a:pos x="10" y="18"/>
                </a:cxn>
                <a:cxn ang="0">
                  <a:pos x="7" y="16"/>
                </a:cxn>
                <a:cxn ang="0">
                  <a:pos x="6" y="15"/>
                </a:cxn>
                <a:cxn ang="0">
                  <a:pos x="6" y="15"/>
                </a:cxn>
                <a:cxn ang="0">
                  <a:pos x="5" y="13"/>
                </a:cxn>
                <a:cxn ang="0">
                  <a:pos x="20" y="13"/>
                </a:cxn>
                <a:cxn ang="0">
                  <a:pos x="20" y="11"/>
                </a:cxn>
                <a:cxn ang="0">
                  <a:pos x="20" y="11"/>
                </a:cxn>
                <a:cxn ang="0">
                  <a:pos x="20" y="8"/>
                </a:cxn>
                <a:cxn ang="0">
                  <a:pos x="17" y="4"/>
                </a:cxn>
                <a:cxn ang="0">
                  <a:pos x="17" y="4"/>
                </a:cxn>
                <a:cxn ang="0">
                  <a:pos x="15" y="1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1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1" y="6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5"/>
                </a:cxn>
                <a:cxn ang="0">
                  <a:pos x="2" y="19"/>
                </a:cxn>
                <a:cxn ang="0">
                  <a:pos x="2" y="19"/>
                </a:cxn>
                <a:cxn ang="0">
                  <a:pos x="6" y="21"/>
                </a:cxn>
                <a:cxn ang="0">
                  <a:pos x="10" y="21"/>
                </a:cxn>
                <a:cxn ang="0">
                  <a:pos x="10" y="21"/>
                </a:cxn>
                <a:cxn ang="0">
                  <a:pos x="15" y="21"/>
                </a:cxn>
                <a:cxn ang="0">
                  <a:pos x="17" y="19"/>
                </a:cxn>
                <a:cxn ang="0">
                  <a:pos x="20" y="15"/>
                </a:cxn>
                <a:cxn ang="0">
                  <a:pos x="15" y="15"/>
                </a:cxn>
                <a:cxn ang="0">
                  <a:pos x="15" y="15"/>
                </a:cxn>
              </a:cxnLst>
              <a:rect l="0" t="0" r="r" b="b"/>
              <a:pathLst>
                <a:path w="20" h="21">
                  <a:moveTo>
                    <a:pt x="6" y="9"/>
                  </a:moveTo>
                  <a:lnTo>
                    <a:pt x="6" y="9"/>
                  </a:lnTo>
                  <a:lnTo>
                    <a:pt x="7" y="5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4" y="5"/>
                  </a:lnTo>
                  <a:lnTo>
                    <a:pt x="15" y="9"/>
                  </a:lnTo>
                  <a:lnTo>
                    <a:pt x="6" y="9"/>
                  </a:lnTo>
                  <a:lnTo>
                    <a:pt x="6" y="9"/>
                  </a:lnTo>
                  <a:close/>
                  <a:moveTo>
                    <a:pt x="15" y="15"/>
                  </a:moveTo>
                  <a:lnTo>
                    <a:pt x="15" y="15"/>
                  </a:lnTo>
                  <a:lnTo>
                    <a:pt x="14" y="16"/>
                  </a:lnTo>
                  <a:lnTo>
                    <a:pt x="10" y="18"/>
                  </a:lnTo>
                  <a:lnTo>
                    <a:pt x="10" y="18"/>
                  </a:lnTo>
                  <a:lnTo>
                    <a:pt x="7" y="16"/>
                  </a:lnTo>
                  <a:lnTo>
                    <a:pt x="6" y="15"/>
                  </a:lnTo>
                  <a:lnTo>
                    <a:pt x="6" y="15"/>
                  </a:lnTo>
                  <a:lnTo>
                    <a:pt x="5" y="13"/>
                  </a:lnTo>
                  <a:lnTo>
                    <a:pt x="20" y="13"/>
                  </a:lnTo>
                  <a:lnTo>
                    <a:pt x="20" y="11"/>
                  </a:lnTo>
                  <a:lnTo>
                    <a:pt x="20" y="11"/>
                  </a:lnTo>
                  <a:lnTo>
                    <a:pt x="20" y="8"/>
                  </a:lnTo>
                  <a:lnTo>
                    <a:pt x="17" y="4"/>
                  </a:lnTo>
                  <a:lnTo>
                    <a:pt x="17" y="4"/>
                  </a:lnTo>
                  <a:lnTo>
                    <a:pt x="15" y="1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1"/>
                  </a:lnTo>
                  <a:lnTo>
                    <a:pt x="2" y="4"/>
                  </a:lnTo>
                  <a:lnTo>
                    <a:pt x="2" y="4"/>
                  </a:lnTo>
                  <a:lnTo>
                    <a:pt x="1" y="6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2" y="19"/>
                  </a:lnTo>
                  <a:lnTo>
                    <a:pt x="2" y="19"/>
                  </a:lnTo>
                  <a:lnTo>
                    <a:pt x="6" y="21"/>
                  </a:lnTo>
                  <a:lnTo>
                    <a:pt x="10" y="21"/>
                  </a:lnTo>
                  <a:lnTo>
                    <a:pt x="10" y="21"/>
                  </a:lnTo>
                  <a:lnTo>
                    <a:pt x="15" y="21"/>
                  </a:lnTo>
                  <a:lnTo>
                    <a:pt x="17" y="19"/>
                  </a:lnTo>
                  <a:lnTo>
                    <a:pt x="20" y="15"/>
                  </a:lnTo>
                  <a:lnTo>
                    <a:pt x="15" y="15"/>
                  </a:lnTo>
                  <a:lnTo>
                    <a:pt x="15" y="15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26" name="Freeform 30"/>
            <p:cNvSpPr>
              <a:spLocks/>
            </p:cNvSpPr>
            <p:nvPr userDrawn="1"/>
          </p:nvSpPr>
          <p:spPr bwMode="auto">
            <a:xfrm>
              <a:off x="5154" y="4118"/>
              <a:ext cx="9" cy="1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6" y="7"/>
                </a:cxn>
                <a:cxn ang="0">
                  <a:pos x="14" y="7"/>
                </a:cxn>
                <a:cxn ang="0">
                  <a:pos x="14" y="0"/>
                </a:cxn>
                <a:cxn ang="0">
                  <a:pos x="19" y="0"/>
                </a:cxn>
                <a:cxn ang="0">
                  <a:pos x="19" y="20"/>
                </a:cxn>
                <a:cxn ang="0">
                  <a:pos x="14" y="20"/>
                </a:cxn>
                <a:cxn ang="0">
                  <a:pos x="14" y="12"/>
                </a:cxn>
                <a:cxn ang="0">
                  <a:pos x="6" y="12"/>
                </a:cxn>
                <a:cxn ang="0">
                  <a:pos x="6" y="20"/>
                </a:cxn>
                <a:cxn ang="0">
                  <a:pos x="0" y="2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9" h="20">
                  <a:moveTo>
                    <a:pt x="0" y="0"/>
                  </a:moveTo>
                  <a:lnTo>
                    <a:pt x="6" y="0"/>
                  </a:lnTo>
                  <a:lnTo>
                    <a:pt x="6" y="7"/>
                  </a:lnTo>
                  <a:lnTo>
                    <a:pt x="14" y="7"/>
                  </a:lnTo>
                  <a:lnTo>
                    <a:pt x="14" y="0"/>
                  </a:lnTo>
                  <a:lnTo>
                    <a:pt x="19" y="0"/>
                  </a:lnTo>
                  <a:lnTo>
                    <a:pt x="19" y="20"/>
                  </a:lnTo>
                  <a:lnTo>
                    <a:pt x="14" y="20"/>
                  </a:lnTo>
                  <a:lnTo>
                    <a:pt x="14" y="12"/>
                  </a:lnTo>
                  <a:lnTo>
                    <a:pt x="6" y="12"/>
                  </a:lnTo>
                  <a:lnTo>
                    <a:pt x="6" y="20"/>
                  </a:lnTo>
                  <a:lnTo>
                    <a:pt x="0" y="2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27" name="Freeform 31"/>
            <p:cNvSpPr>
              <a:spLocks/>
            </p:cNvSpPr>
            <p:nvPr userDrawn="1"/>
          </p:nvSpPr>
          <p:spPr bwMode="auto">
            <a:xfrm>
              <a:off x="5178" y="4118"/>
              <a:ext cx="9" cy="1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6" y="7"/>
                </a:cxn>
                <a:cxn ang="0">
                  <a:pos x="14" y="7"/>
                </a:cxn>
                <a:cxn ang="0">
                  <a:pos x="14" y="0"/>
                </a:cxn>
                <a:cxn ang="0">
                  <a:pos x="19" y="0"/>
                </a:cxn>
                <a:cxn ang="0">
                  <a:pos x="19" y="20"/>
                </a:cxn>
                <a:cxn ang="0">
                  <a:pos x="14" y="20"/>
                </a:cxn>
                <a:cxn ang="0">
                  <a:pos x="14" y="12"/>
                </a:cxn>
                <a:cxn ang="0">
                  <a:pos x="6" y="12"/>
                </a:cxn>
                <a:cxn ang="0">
                  <a:pos x="6" y="20"/>
                </a:cxn>
                <a:cxn ang="0">
                  <a:pos x="0" y="2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9" h="20">
                  <a:moveTo>
                    <a:pt x="0" y="0"/>
                  </a:moveTo>
                  <a:lnTo>
                    <a:pt x="6" y="0"/>
                  </a:lnTo>
                  <a:lnTo>
                    <a:pt x="6" y="7"/>
                  </a:lnTo>
                  <a:lnTo>
                    <a:pt x="14" y="7"/>
                  </a:lnTo>
                  <a:lnTo>
                    <a:pt x="14" y="0"/>
                  </a:lnTo>
                  <a:lnTo>
                    <a:pt x="19" y="0"/>
                  </a:lnTo>
                  <a:lnTo>
                    <a:pt x="19" y="20"/>
                  </a:lnTo>
                  <a:lnTo>
                    <a:pt x="14" y="20"/>
                  </a:lnTo>
                  <a:lnTo>
                    <a:pt x="14" y="12"/>
                  </a:lnTo>
                  <a:lnTo>
                    <a:pt x="6" y="12"/>
                  </a:lnTo>
                  <a:lnTo>
                    <a:pt x="6" y="20"/>
                  </a:lnTo>
                  <a:lnTo>
                    <a:pt x="0" y="2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28" name="Freeform 32"/>
            <p:cNvSpPr>
              <a:spLocks noEditPoints="1"/>
            </p:cNvSpPr>
            <p:nvPr userDrawn="1"/>
          </p:nvSpPr>
          <p:spPr bwMode="auto">
            <a:xfrm>
              <a:off x="5202" y="4117"/>
              <a:ext cx="11" cy="11"/>
            </a:xfrm>
            <a:custGeom>
              <a:avLst/>
              <a:gdLst/>
              <a:ahLst/>
              <a:cxnLst>
                <a:cxn ang="0">
                  <a:pos x="11" y="16"/>
                </a:cxn>
                <a:cxn ang="0">
                  <a:pos x="11" y="16"/>
                </a:cxn>
                <a:cxn ang="0">
                  <a:pos x="8" y="16"/>
                </a:cxn>
                <a:cxn ang="0">
                  <a:pos x="6" y="15"/>
                </a:cxn>
                <a:cxn ang="0">
                  <a:pos x="5" y="14"/>
                </a:cxn>
                <a:cxn ang="0">
                  <a:pos x="5" y="11"/>
                </a:cxn>
                <a:cxn ang="0">
                  <a:pos x="5" y="11"/>
                </a:cxn>
                <a:cxn ang="0">
                  <a:pos x="5" y="9"/>
                </a:cxn>
                <a:cxn ang="0">
                  <a:pos x="6" y="8"/>
                </a:cxn>
                <a:cxn ang="0">
                  <a:pos x="8" y="6"/>
                </a:cxn>
                <a:cxn ang="0">
                  <a:pos x="11" y="5"/>
                </a:cxn>
                <a:cxn ang="0">
                  <a:pos x="11" y="5"/>
                </a:cxn>
                <a:cxn ang="0">
                  <a:pos x="12" y="6"/>
                </a:cxn>
                <a:cxn ang="0">
                  <a:pos x="15" y="8"/>
                </a:cxn>
                <a:cxn ang="0">
                  <a:pos x="16" y="9"/>
                </a:cxn>
                <a:cxn ang="0">
                  <a:pos x="16" y="11"/>
                </a:cxn>
                <a:cxn ang="0">
                  <a:pos x="16" y="11"/>
                </a:cxn>
                <a:cxn ang="0">
                  <a:pos x="16" y="14"/>
                </a:cxn>
                <a:cxn ang="0">
                  <a:pos x="15" y="15"/>
                </a:cxn>
                <a:cxn ang="0">
                  <a:pos x="12" y="16"/>
                </a:cxn>
                <a:cxn ang="0">
                  <a:pos x="11" y="16"/>
                </a:cxn>
                <a:cxn ang="0">
                  <a:pos x="11" y="16"/>
                </a:cxn>
                <a:cxn ang="0">
                  <a:pos x="11" y="0"/>
                </a:cxn>
                <a:cxn ang="0">
                  <a:pos x="11" y="0"/>
                </a:cxn>
                <a:cxn ang="0">
                  <a:pos x="6" y="1"/>
                </a:cxn>
                <a:cxn ang="0">
                  <a:pos x="2" y="4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5"/>
                </a:cxn>
                <a:cxn ang="0">
                  <a:pos x="2" y="19"/>
                </a:cxn>
                <a:cxn ang="0">
                  <a:pos x="2" y="19"/>
                </a:cxn>
                <a:cxn ang="0">
                  <a:pos x="6" y="21"/>
                </a:cxn>
                <a:cxn ang="0">
                  <a:pos x="11" y="21"/>
                </a:cxn>
                <a:cxn ang="0">
                  <a:pos x="11" y="21"/>
                </a:cxn>
                <a:cxn ang="0">
                  <a:pos x="15" y="21"/>
                </a:cxn>
                <a:cxn ang="0">
                  <a:pos x="19" y="19"/>
                </a:cxn>
                <a:cxn ang="0">
                  <a:pos x="19" y="19"/>
                </a:cxn>
                <a:cxn ang="0">
                  <a:pos x="21" y="15"/>
                </a:cxn>
                <a:cxn ang="0">
                  <a:pos x="22" y="11"/>
                </a:cxn>
                <a:cxn ang="0">
                  <a:pos x="22" y="11"/>
                </a:cxn>
                <a:cxn ang="0">
                  <a:pos x="21" y="6"/>
                </a:cxn>
                <a:cxn ang="0">
                  <a:pos x="19" y="4"/>
                </a:cxn>
                <a:cxn ang="0">
                  <a:pos x="19" y="4"/>
                </a:cxn>
                <a:cxn ang="0">
                  <a:pos x="15" y="1"/>
                </a:cxn>
                <a:cxn ang="0">
                  <a:pos x="11" y="0"/>
                </a:cxn>
                <a:cxn ang="0">
                  <a:pos x="11" y="0"/>
                </a:cxn>
              </a:cxnLst>
              <a:rect l="0" t="0" r="r" b="b"/>
              <a:pathLst>
                <a:path w="22" h="21">
                  <a:moveTo>
                    <a:pt x="11" y="16"/>
                  </a:moveTo>
                  <a:lnTo>
                    <a:pt x="11" y="16"/>
                  </a:lnTo>
                  <a:lnTo>
                    <a:pt x="8" y="16"/>
                  </a:lnTo>
                  <a:lnTo>
                    <a:pt x="6" y="15"/>
                  </a:lnTo>
                  <a:lnTo>
                    <a:pt x="5" y="14"/>
                  </a:lnTo>
                  <a:lnTo>
                    <a:pt x="5" y="11"/>
                  </a:lnTo>
                  <a:lnTo>
                    <a:pt x="5" y="11"/>
                  </a:lnTo>
                  <a:lnTo>
                    <a:pt x="5" y="9"/>
                  </a:lnTo>
                  <a:lnTo>
                    <a:pt x="6" y="8"/>
                  </a:lnTo>
                  <a:lnTo>
                    <a:pt x="8" y="6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2" y="6"/>
                  </a:lnTo>
                  <a:lnTo>
                    <a:pt x="15" y="8"/>
                  </a:lnTo>
                  <a:lnTo>
                    <a:pt x="16" y="9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6" y="14"/>
                  </a:lnTo>
                  <a:lnTo>
                    <a:pt x="15" y="15"/>
                  </a:lnTo>
                  <a:lnTo>
                    <a:pt x="12" y="16"/>
                  </a:lnTo>
                  <a:lnTo>
                    <a:pt x="11" y="16"/>
                  </a:lnTo>
                  <a:lnTo>
                    <a:pt x="11" y="16"/>
                  </a:lnTo>
                  <a:close/>
                  <a:moveTo>
                    <a:pt x="11" y="0"/>
                  </a:moveTo>
                  <a:lnTo>
                    <a:pt x="11" y="0"/>
                  </a:lnTo>
                  <a:lnTo>
                    <a:pt x="6" y="1"/>
                  </a:lnTo>
                  <a:lnTo>
                    <a:pt x="2" y="4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2" y="19"/>
                  </a:lnTo>
                  <a:lnTo>
                    <a:pt x="2" y="19"/>
                  </a:lnTo>
                  <a:lnTo>
                    <a:pt x="6" y="21"/>
                  </a:lnTo>
                  <a:lnTo>
                    <a:pt x="11" y="21"/>
                  </a:lnTo>
                  <a:lnTo>
                    <a:pt x="11" y="21"/>
                  </a:lnTo>
                  <a:lnTo>
                    <a:pt x="15" y="21"/>
                  </a:lnTo>
                  <a:lnTo>
                    <a:pt x="19" y="19"/>
                  </a:lnTo>
                  <a:lnTo>
                    <a:pt x="19" y="19"/>
                  </a:lnTo>
                  <a:lnTo>
                    <a:pt x="21" y="15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21" y="6"/>
                  </a:lnTo>
                  <a:lnTo>
                    <a:pt x="19" y="4"/>
                  </a:lnTo>
                  <a:lnTo>
                    <a:pt x="19" y="4"/>
                  </a:lnTo>
                  <a:lnTo>
                    <a:pt x="15" y="1"/>
                  </a:lnTo>
                  <a:lnTo>
                    <a:pt x="11" y="0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29" name="Freeform 33"/>
            <p:cNvSpPr>
              <a:spLocks/>
            </p:cNvSpPr>
            <p:nvPr userDrawn="1"/>
          </p:nvSpPr>
          <p:spPr bwMode="auto">
            <a:xfrm>
              <a:off x="5226" y="4121"/>
              <a:ext cx="7" cy="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12" y="0"/>
                </a:cxn>
                <a:cxn ang="0">
                  <a:pos x="12" y="5"/>
                </a:cxn>
                <a:cxn ang="0">
                  <a:pos x="0" y="5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2" h="5">
                  <a:moveTo>
                    <a:pt x="0" y="0"/>
                  </a:moveTo>
                  <a:lnTo>
                    <a:pt x="12" y="0"/>
                  </a:lnTo>
                  <a:lnTo>
                    <a:pt x="12" y="5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30" name="Freeform 34"/>
            <p:cNvSpPr>
              <a:spLocks/>
            </p:cNvSpPr>
            <p:nvPr userDrawn="1"/>
          </p:nvSpPr>
          <p:spPr bwMode="auto">
            <a:xfrm>
              <a:off x="5246" y="4117"/>
              <a:ext cx="8" cy="11"/>
            </a:xfrm>
            <a:custGeom>
              <a:avLst/>
              <a:gdLst/>
              <a:ahLst/>
              <a:cxnLst>
                <a:cxn ang="0">
                  <a:pos x="16" y="8"/>
                </a:cxn>
                <a:cxn ang="0">
                  <a:pos x="16" y="8"/>
                </a:cxn>
                <a:cxn ang="0">
                  <a:pos x="14" y="6"/>
                </a:cxn>
                <a:cxn ang="0">
                  <a:pos x="11" y="5"/>
                </a:cxn>
                <a:cxn ang="0">
                  <a:pos x="11" y="5"/>
                </a:cxn>
                <a:cxn ang="0">
                  <a:pos x="9" y="6"/>
                </a:cxn>
                <a:cxn ang="0">
                  <a:pos x="8" y="8"/>
                </a:cxn>
                <a:cxn ang="0">
                  <a:pos x="6" y="9"/>
                </a:cxn>
                <a:cxn ang="0">
                  <a:pos x="6" y="11"/>
                </a:cxn>
                <a:cxn ang="0">
                  <a:pos x="6" y="11"/>
                </a:cxn>
                <a:cxn ang="0">
                  <a:pos x="6" y="14"/>
                </a:cxn>
                <a:cxn ang="0">
                  <a:pos x="8" y="15"/>
                </a:cxn>
                <a:cxn ang="0">
                  <a:pos x="9" y="16"/>
                </a:cxn>
                <a:cxn ang="0">
                  <a:pos x="11" y="16"/>
                </a:cxn>
                <a:cxn ang="0">
                  <a:pos x="11" y="16"/>
                </a:cxn>
                <a:cxn ang="0">
                  <a:pos x="14" y="16"/>
                </a:cxn>
                <a:cxn ang="0">
                  <a:pos x="16" y="15"/>
                </a:cxn>
                <a:cxn ang="0">
                  <a:pos x="16" y="20"/>
                </a:cxn>
                <a:cxn ang="0">
                  <a:pos x="16" y="20"/>
                </a:cxn>
                <a:cxn ang="0">
                  <a:pos x="14" y="21"/>
                </a:cxn>
                <a:cxn ang="0">
                  <a:pos x="11" y="21"/>
                </a:cxn>
                <a:cxn ang="0">
                  <a:pos x="11" y="21"/>
                </a:cxn>
                <a:cxn ang="0">
                  <a:pos x="6" y="21"/>
                </a:cxn>
                <a:cxn ang="0">
                  <a:pos x="4" y="19"/>
                </a:cxn>
                <a:cxn ang="0">
                  <a:pos x="4" y="19"/>
                </a:cxn>
                <a:cxn ang="0">
                  <a:pos x="1" y="16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1" y="6"/>
                </a:cxn>
                <a:cxn ang="0">
                  <a:pos x="4" y="2"/>
                </a:cxn>
                <a:cxn ang="0">
                  <a:pos x="4" y="2"/>
                </a:cxn>
                <a:cxn ang="0">
                  <a:pos x="8" y="1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16" y="1"/>
                </a:cxn>
                <a:cxn ang="0">
                  <a:pos x="16" y="8"/>
                </a:cxn>
                <a:cxn ang="0">
                  <a:pos x="16" y="8"/>
                </a:cxn>
              </a:cxnLst>
              <a:rect l="0" t="0" r="r" b="b"/>
              <a:pathLst>
                <a:path w="16" h="21">
                  <a:moveTo>
                    <a:pt x="16" y="8"/>
                  </a:moveTo>
                  <a:lnTo>
                    <a:pt x="16" y="8"/>
                  </a:lnTo>
                  <a:lnTo>
                    <a:pt x="14" y="6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9" y="6"/>
                  </a:lnTo>
                  <a:lnTo>
                    <a:pt x="8" y="8"/>
                  </a:lnTo>
                  <a:lnTo>
                    <a:pt x="6" y="9"/>
                  </a:lnTo>
                  <a:lnTo>
                    <a:pt x="6" y="11"/>
                  </a:lnTo>
                  <a:lnTo>
                    <a:pt x="6" y="11"/>
                  </a:lnTo>
                  <a:lnTo>
                    <a:pt x="6" y="14"/>
                  </a:lnTo>
                  <a:lnTo>
                    <a:pt x="8" y="15"/>
                  </a:lnTo>
                  <a:lnTo>
                    <a:pt x="9" y="16"/>
                  </a:lnTo>
                  <a:lnTo>
                    <a:pt x="11" y="16"/>
                  </a:lnTo>
                  <a:lnTo>
                    <a:pt x="11" y="16"/>
                  </a:lnTo>
                  <a:lnTo>
                    <a:pt x="14" y="16"/>
                  </a:lnTo>
                  <a:lnTo>
                    <a:pt x="16" y="15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14" y="21"/>
                  </a:lnTo>
                  <a:lnTo>
                    <a:pt x="11" y="21"/>
                  </a:lnTo>
                  <a:lnTo>
                    <a:pt x="11" y="21"/>
                  </a:lnTo>
                  <a:lnTo>
                    <a:pt x="6" y="21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1" y="16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1" y="6"/>
                  </a:lnTo>
                  <a:lnTo>
                    <a:pt x="4" y="2"/>
                  </a:lnTo>
                  <a:lnTo>
                    <a:pt x="4" y="2"/>
                  </a:lnTo>
                  <a:lnTo>
                    <a:pt x="8" y="1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6" y="1"/>
                  </a:lnTo>
                  <a:lnTo>
                    <a:pt x="16" y="8"/>
                  </a:lnTo>
                  <a:lnTo>
                    <a:pt x="16" y="8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31" name="Freeform 35"/>
            <p:cNvSpPr>
              <a:spLocks/>
            </p:cNvSpPr>
            <p:nvPr userDrawn="1"/>
          </p:nvSpPr>
          <p:spPr bwMode="auto">
            <a:xfrm>
              <a:off x="5267" y="4118"/>
              <a:ext cx="8" cy="10"/>
            </a:xfrm>
            <a:custGeom>
              <a:avLst/>
              <a:gdLst/>
              <a:ahLst/>
              <a:cxnLst>
                <a:cxn ang="0">
                  <a:pos x="5" y="5"/>
                </a:cxn>
                <a:cxn ang="0">
                  <a:pos x="0" y="5"/>
                </a:cxn>
                <a:cxn ang="0">
                  <a:pos x="0" y="0"/>
                </a:cxn>
                <a:cxn ang="0">
                  <a:pos x="16" y="0"/>
                </a:cxn>
                <a:cxn ang="0">
                  <a:pos x="16" y="5"/>
                </a:cxn>
                <a:cxn ang="0">
                  <a:pos x="11" y="5"/>
                </a:cxn>
                <a:cxn ang="0">
                  <a:pos x="11" y="20"/>
                </a:cxn>
                <a:cxn ang="0">
                  <a:pos x="5" y="20"/>
                </a:cxn>
                <a:cxn ang="0">
                  <a:pos x="5" y="5"/>
                </a:cxn>
                <a:cxn ang="0">
                  <a:pos x="5" y="5"/>
                </a:cxn>
              </a:cxnLst>
              <a:rect l="0" t="0" r="r" b="b"/>
              <a:pathLst>
                <a:path w="16" h="20">
                  <a:moveTo>
                    <a:pt x="5" y="5"/>
                  </a:moveTo>
                  <a:lnTo>
                    <a:pt x="0" y="5"/>
                  </a:lnTo>
                  <a:lnTo>
                    <a:pt x="0" y="0"/>
                  </a:lnTo>
                  <a:lnTo>
                    <a:pt x="16" y="0"/>
                  </a:lnTo>
                  <a:lnTo>
                    <a:pt x="16" y="5"/>
                  </a:lnTo>
                  <a:lnTo>
                    <a:pt x="11" y="5"/>
                  </a:lnTo>
                  <a:lnTo>
                    <a:pt x="11" y="20"/>
                  </a:lnTo>
                  <a:lnTo>
                    <a:pt x="5" y="20"/>
                  </a:lnTo>
                  <a:lnTo>
                    <a:pt x="5" y="5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32" name="Freeform 36"/>
            <p:cNvSpPr>
              <a:spLocks noEditPoints="1"/>
            </p:cNvSpPr>
            <p:nvPr userDrawn="1"/>
          </p:nvSpPr>
          <p:spPr bwMode="auto">
            <a:xfrm>
              <a:off x="5288" y="4117"/>
              <a:ext cx="11" cy="16"/>
            </a:xfrm>
            <a:custGeom>
              <a:avLst/>
              <a:gdLst/>
              <a:ahLst/>
              <a:cxnLst>
                <a:cxn ang="0">
                  <a:pos x="10" y="16"/>
                </a:cxn>
                <a:cxn ang="0">
                  <a:pos x="10" y="16"/>
                </a:cxn>
                <a:cxn ang="0">
                  <a:pos x="8" y="16"/>
                </a:cxn>
                <a:cxn ang="0">
                  <a:pos x="6" y="15"/>
                </a:cxn>
                <a:cxn ang="0">
                  <a:pos x="5" y="14"/>
                </a:cxn>
                <a:cxn ang="0">
                  <a:pos x="5" y="11"/>
                </a:cxn>
                <a:cxn ang="0">
                  <a:pos x="5" y="11"/>
                </a:cxn>
                <a:cxn ang="0">
                  <a:pos x="5" y="9"/>
                </a:cxn>
                <a:cxn ang="0">
                  <a:pos x="6" y="8"/>
                </a:cxn>
                <a:cxn ang="0">
                  <a:pos x="8" y="6"/>
                </a:cxn>
                <a:cxn ang="0">
                  <a:pos x="10" y="5"/>
                </a:cxn>
                <a:cxn ang="0">
                  <a:pos x="10" y="5"/>
                </a:cxn>
                <a:cxn ang="0">
                  <a:pos x="12" y="6"/>
                </a:cxn>
                <a:cxn ang="0">
                  <a:pos x="15" y="8"/>
                </a:cxn>
                <a:cxn ang="0">
                  <a:pos x="15" y="9"/>
                </a:cxn>
                <a:cxn ang="0">
                  <a:pos x="16" y="11"/>
                </a:cxn>
                <a:cxn ang="0">
                  <a:pos x="16" y="11"/>
                </a:cxn>
                <a:cxn ang="0">
                  <a:pos x="15" y="14"/>
                </a:cxn>
                <a:cxn ang="0">
                  <a:pos x="15" y="15"/>
                </a:cxn>
                <a:cxn ang="0">
                  <a:pos x="12" y="16"/>
                </a:cxn>
                <a:cxn ang="0">
                  <a:pos x="10" y="16"/>
                </a:cxn>
                <a:cxn ang="0">
                  <a:pos x="10" y="16"/>
                </a:cxn>
                <a:cxn ang="0">
                  <a:pos x="0" y="1"/>
                </a:cxn>
                <a:cxn ang="0">
                  <a:pos x="0" y="31"/>
                </a:cxn>
                <a:cxn ang="0">
                  <a:pos x="5" y="31"/>
                </a:cxn>
                <a:cxn ang="0">
                  <a:pos x="5" y="19"/>
                </a:cxn>
                <a:cxn ang="0">
                  <a:pos x="5" y="19"/>
                </a:cxn>
                <a:cxn ang="0">
                  <a:pos x="7" y="20"/>
                </a:cxn>
                <a:cxn ang="0">
                  <a:pos x="8" y="21"/>
                </a:cxn>
                <a:cxn ang="0">
                  <a:pos x="12" y="21"/>
                </a:cxn>
                <a:cxn ang="0">
                  <a:pos x="12" y="21"/>
                </a:cxn>
                <a:cxn ang="0">
                  <a:pos x="16" y="21"/>
                </a:cxn>
                <a:cxn ang="0">
                  <a:pos x="19" y="19"/>
                </a:cxn>
                <a:cxn ang="0">
                  <a:pos x="21" y="15"/>
                </a:cxn>
                <a:cxn ang="0">
                  <a:pos x="21" y="11"/>
                </a:cxn>
                <a:cxn ang="0">
                  <a:pos x="21" y="11"/>
                </a:cxn>
                <a:cxn ang="0">
                  <a:pos x="21" y="6"/>
                </a:cxn>
                <a:cxn ang="0">
                  <a:pos x="19" y="4"/>
                </a:cxn>
                <a:cxn ang="0">
                  <a:pos x="16" y="1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8" y="1"/>
                </a:cxn>
                <a:cxn ang="0">
                  <a:pos x="5" y="4"/>
                </a:cxn>
                <a:cxn ang="0">
                  <a:pos x="5" y="1"/>
                </a:cxn>
                <a:cxn ang="0">
                  <a:pos x="0" y="1"/>
                </a:cxn>
                <a:cxn ang="0">
                  <a:pos x="0" y="1"/>
                </a:cxn>
              </a:cxnLst>
              <a:rect l="0" t="0" r="r" b="b"/>
              <a:pathLst>
                <a:path w="21" h="31">
                  <a:moveTo>
                    <a:pt x="10" y="16"/>
                  </a:moveTo>
                  <a:lnTo>
                    <a:pt x="10" y="16"/>
                  </a:lnTo>
                  <a:lnTo>
                    <a:pt x="8" y="16"/>
                  </a:lnTo>
                  <a:lnTo>
                    <a:pt x="6" y="15"/>
                  </a:lnTo>
                  <a:lnTo>
                    <a:pt x="5" y="14"/>
                  </a:lnTo>
                  <a:lnTo>
                    <a:pt x="5" y="11"/>
                  </a:lnTo>
                  <a:lnTo>
                    <a:pt x="5" y="11"/>
                  </a:lnTo>
                  <a:lnTo>
                    <a:pt x="5" y="9"/>
                  </a:lnTo>
                  <a:lnTo>
                    <a:pt x="6" y="8"/>
                  </a:lnTo>
                  <a:lnTo>
                    <a:pt x="8" y="6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12" y="6"/>
                  </a:lnTo>
                  <a:lnTo>
                    <a:pt x="15" y="8"/>
                  </a:lnTo>
                  <a:lnTo>
                    <a:pt x="15" y="9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5" y="14"/>
                  </a:lnTo>
                  <a:lnTo>
                    <a:pt x="15" y="15"/>
                  </a:lnTo>
                  <a:lnTo>
                    <a:pt x="12" y="16"/>
                  </a:lnTo>
                  <a:lnTo>
                    <a:pt x="10" y="16"/>
                  </a:lnTo>
                  <a:lnTo>
                    <a:pt x="10" y="16"/>
                  </a:lnTo>
                  <a:close/>
                  <a:moveTo>
                    <a:pt x="0" y="1"/>
                  </a:moveTo>
                  <a:lnTo>
                    <a:pt x="0" y="31"/>
                  </a:lnTo>
                  <a:lnTo>
                    <a:pt x="5" y="31"/>
                  </a:lnTo>
                  <a:lnTo>
                    <a:pt x="5" y="19"/>
                  </a:lnTo>
                  <a:lnTo>
                    <a:pt x="5" y="19"/>
                  </a:lnTo>
                  <a:lnTo>
                    <a:pt x="7" y="20"/>
                  </a:lnTo>
                  <a:lnTo>
                    <a:pt x="8" y="21"/>
                  </a:lnTo>
                  <a:lnTo>
                    <a:pt x="12" y="21"/>
                  </a:lnTo>
                  <a:lnTo>
                    <a:pt x="12" y="21"/>
                  </a:lnTo>
                  <a:lnTo>
                    <a:pt x="16" y="21"/>
                  </a:lnTo>
                  <a:lnTo>
                    <a:pt x="19" y="19"/>
                  </a:lnTo>
                  <a:lnTo>
                    <a:pt x="21" y="15"/>
                  </a:lnTo>
                  <a:lnTo>
                    <a:pt x="21" y="11"/>
                  </a:lnTo>
                  <a:lnTo>
                    <a:pt x="21" y="11"/>
                  </a:lnTo>
                  <a:lnTo>
                    <a:pt x="21" y="6"/>
                  </a:lnTo>
                  <a:lnTo>
                    <a:pt x="19" y="4"/>
                  </a:lnTo>
                  <a:lnTo>
                    <a:pt x="16" y="1"/>
                  </a:lnTo>
                  <a:lnTo>
                    <a:pt x="12" y="0"/>
                  </a:lnTo>
                  <a:lnTo>
                    <a:pt x="12" y="0"/>
                  </a:lnTo>
                  <a:lnTo>
                    <a:pt x="8" y="1"/>
                  </a:lnTo>
                  <a:lnTo>
                    <a:pt x="5" y="4"/>
                  </a:lnTo>
                  <a:lnTo>
                    <a:pt x="5" y="1"/>
                  </a:lnTo>
                  <a:lnTo>
                    <a:pt x="0" y="1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33" name="Freeform 37"/>
            <p:cNvSpPr>
              <a:spLocks noEditPoints="1"/>
            </p:cNvSpPr>
            <p:nvPr userDrawn="1"/>
          </p:nvSpPr>
          <p:spPr bwMode="auto">
            <a:xfrm>
              <a:off x="5313" y="4117"/>
              <a:ext cx="11" cy="11"/>
            </a:xfrm>
            <a:custGeom>
              <a:avLst/>
              <a:gdLst/>
              <a:ahLst/>
              <a:cxnLst>
                <a:cxn ang="0">
                  <a:pos x="11" y="16"/>
                </a:cxn>
                <a:cxn ang="0">
                  <a:pos x="11" y="16"/>
                </a:cxn>
                <a:cxn ang="0">
                  <a:pos x="9" y="16"/>
                </a:cxn>
                <a:cxn ang="0">
                  <a:pos x="6" y="15"/>
                </a:cxn>
                <a:cxn ang="0">
                  <a:pos x="6" y="14"/>
                </a:cxn>
                <a:cxn ang="0">
                  <a:pos x="5" y="11"/>
                </a:cxn>
                <a:cxn ang="0">
                  <a:pos x="5" y="11"/>
                </a:cxn>
                <a:cxn ang="0">
                  <a:pos x="6" y="9"/>
                </a:cxn>
                <a:cxn ang="0">
                  <a:pos x="6" y="8"/>
                </a:cxn>
                <a:cxn ang="0">
                  <a:pos x="9" y="6"/>
                </a:cxn>
                <a:cxn ang="0">
                  <a:pos x="11" y="5"/>
                </a:cxn>
                <a:cxn ang="0">
                  <a:pos x="11" y="5"/>
                </a:cxn>
                <a:cxn ang="0">
                  <a:pos x="12" y="6"/>
                </a:cxn>
                <a:cxn ang="0">
                  <a:pos x="15" y="8"/>
                </a:cxn>
                <a:cxn ang="0">
                  <a:pos x="16" y="9"/>
                </a:cxn>
                <a:cxn ang="0">
                  <a:pos x="16" y="11"/>
                </a:cxn>
                <a:cxn ang="0">
                  <a:pos x="16" y="11"/>
                </a:cxn>
                <a:cxn ang="0">
                  <a:pos x="16" y="14"/>
                </a:cxn>
                <a:cxn ang="0">
                  <a:pos x="15" y="15"/>
                </a:cxn>
                <a:cxn ang="0">
                  <a:pos x="12" y="16"/>
                </a:cxn>
                <a:cxn ang="0">
                  <a:pos x="11" y="16"/>
                </a:cxn>
                <a:cxn ang="0">
                  <a:pos x="11" y="16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4" y="2"/>
                </a:cxn>
                <a:cxn ang="0">
                  <a:pos x="12" y="1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5" y="1"/>
                </a:cxn>
                <a:cxn ang="0">
                  <a:pos x="2" y="4"/>
                </a:cxn>
                <a:cxn ang="0">
                  <a:pos x="0" y="6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15"/>
                </a:cxn>
                <a:cxn ang="0">
                  <a:pos x="2" y="19"/>
                </a:cxn>
                <a:cxn ang="0">
                  <a:pos x="5" y="21"/>
                </a:cxn>
                <a:cxn ang="0">
                  <a:pos x="10" y="21"/>
                </a:cxn>
                <a:cxn ang="0">
                  <a:pos x="10" y="21"/>
                </a:cxn>
                <a:cxn ang="0">
                  <a:pos x="12" y="21"/>
                </a:cxn>
                <a:cxn ang="0">
                  <a:pos x="16" y="19"/>
                </a:cxn>
                <a:cxn ang="0">
                  <a:pos x="16" y="21"/>
                </a:cxn>
                <a:cxn ang="0">
                  <a:pos x="21" y="21"/>
                </a:cxn>
                <a:cxn ang="0">
                  <a:pos x="21" y="1"/>
                </a:cxn>
                <a:cxn ang="0">
                  <a:pos x="16" y="1"/>
                </a:cxn>
                <a:cxn ang="0">
                  <a:pos x="16" y="4"/>
                </a:cxn>
                <a:cxn ang="0">
                  <a:pos x="16" y="4"/>
                </a:cxn>
              </a:cxnLst>
              <a:rect l="0" t="0" r="r" b="b"/>
              <a:pathLst>
                <a:path w="21" h="21">
                  <a:moveTo>
                    <a:pt x="11" y="16"/>
                  </a:moveTo>
                  <a:lnTo>
                    <a:pt x="11" y="16"/>
                  </a:lnTo>
                  <a:lnTo>
                    <a:pt x="9" y="16"/>
                  </a:lnTo>
                  <a:lnTo>
                    <a:pt x="6" y="15"/>
                  </a:lnTo>
                  <a:lnTo>
                    <a:pt x="6" y="14"/>
                  </a:lnTo>
                  <a:lnTo>
                    <a:pt x="5" y="11"/>
                  </a:lnTo>
                  <a:lnTo>
                    <a:pt x="5" y="11"/>
                  </a:lnTo>
                  <a:lnTo>
                    <a:pt x="6" y="9"/>
                  </a:lnTo>
                  <a:lnTo>
                    <a:pt x="6" y="8"/>
                  </a:lnTo>
                  <a:lnTo>
                    <a:pt x="9" y="6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2" y="6"/>
                  </a:lnTo>
                  <a:lnTo>
                    <a:pt x="15" y="8"/>
                  </a:lnTo>
                  <a:lnTo>
                    <a:pt x="16" y="9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6" y="14"/>
                  </a:lnTo>
                  <a:lnTo>
                    <a:pt x="15" y="15"/>
                  </a:lnTo>
                  <a:lnTo>
                    <a:pt x="12" y="16"/>
                  </a:lnTo>
                  <a:lnTo>
                    <a:pt x="11" y="16"/>
                  </a:lnTo>
                  <a:lnTo>
                    <a:pt x="11" y="16"/>
                  </a:lnTo>
                  <a:close/>
                  <a:moveTo>
                    <a:pt x="16" y="4"/>
                  </a:moveTo>
                  <a:lnTo>
                    <a:pt x="16" y="4"/>
                  </a:lnTo>
                  <a:lnTo>
                    <a:pt x="14" y="2"/>
                  </a:lnTo>
                  <a:lnTo>
                    <a:pt x="12" y="1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5" y="1"/>
                  </a:lnTo>
                  <a:lnTo>
                    <a:pt x="2" y="4"/>
                  </a:lnTo>
                  <a:lnTo>
                    <a:pt x="0" y="6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15"/>
                  </a:lnTo>
                  <a:lnTo>
                    <a:pt x="2" y="19"/>
                  </a:lnTo>
                  <a:lnTo>
                    <a:pt x="5" y="21"/>
                  </a:lnTo>
                  <a:lnTo>
                    <a:pt x="10" y="21"/>
                  </a:lnTo>
                  <a:lnTo>
                    <a:pt x="10" y="21"/>
                  </a:lnTo>
                  <a:lnTo>
                    <a:pt x="12" y="21"/>
                  </a:lnTo>
                  <a:lnTo>
                    <a:pt x="16" y="19"/>
                  </a:lnTo>
                  <a:lnTo>
                    <a:pt x="16" y="21"/>
                  </a:lnTo>
                  <a:lnTo>
                    <a:pt x="21" y="21"/>
                  </a:lnTo>
                  <a:lnTo>
                    <a:pt x="21" y="1"/>
                  </a:lnTo>
                  <a:lnTo>
                    <a:pt x="16" y="1"/>
                  </a:lnTo>
                  <a:lnTo>
                    <a:pt x="16" y="4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34" name="Freeform 38"/>
            <p:cNvSpPr>
              <a:spLocks/>
            </p:cNvSpPr>
            <p:nvPr userDrawn="1"/>
          </p:nvSpPr>
          <p:spPr bwMode="auto">
            <a:xfrm>
              <a:off x="5337" y="4118"/>
              <a:ext cx="13" cy="10"/>
            </a:xfrm>
            <a:custGeom>
              <a:avLst/>
              <a:gdLst/>
              <a:ahLst/>
              <a:cxnLst>
                <a:cxn ang="0">
                  <a:pos x="9" y="9"/>
                </a:cxn>
                <a:cxn ang="0">
                  <a:pos x="1" y="0"/>
                </a:cxn>
                <a:cxn ang="0">
                  <a:pos x="9" y="0"/>
                </a:cxn>
                <a:cxn ang="0">
                  <a:pos x="12" y="5"/>
                </a:cxn>
                <a:cxn ang="0">
                  <a:pos x="16" y="0"/>
                </a:cxn>
                <a:cxn ang="0">
                  <a:pos x="24" y="0"/>
                </a:cxn>
                <a:cxn ang="0">
                  <a:pos x="16" y="9"/>
                </a:cxn>
                <a:cxn ang="0">
                  <a:pos x="25" y="20"/>
                </a:cxn>
                <a:cxn ang="0">
                  <a:pos x="19" y="20"/>
                </a:cxn>
                <a:cxn ang="0">
                  <a:pos x="12" y="13"/>
                </a:cxn>
                <a:cxn ang="0">
                  <a:pos x="7" y="20"/>
                </a:cxn>
                <a:cxn ang="0">
                  <a:pos x="0" y="20"/>
                </a:cxn>
                <a:cxn ang="0">
                  <a:pos x="9" y="9"/>
                </a:cxn>
                <a:cxn ang="0">
                  <a:pos x="9" y="9"/>
                </a:cxn>
              </a:cxnLst>
              <a:rect l="0" t="0" r="r" b="b"/>
              <a:pathLst>
                <a:path w="25" h="20">
                  <a:moveTo>
                    <a:pt x="9" y="9"/>
                  </a:moveTo>
                  <a:lnTo>
                    <a:pt x="1" y="0"/>
                  </a:lnTo>
                  <a:lnTo>
                    <a:pt x="9" y="0"/>
                  </a:lnTo>
                  <a:lnTo>
                    <a:pt x="12" y="5"/>
                  </a:lnTo>
                  <a:lnTo>
                    <a:pt x="16" y="0"/>
                  </a:lnTo>
                  <a:lnTo>
                    <a:pt x="24" y="0"/>
                  </a:lnTo>
                  <a:lnTo>
                    <a:pt x="16" y="9"/>
                  </a:lnTo>
                  <a:lnTo>
                    <a:pt x="25" y="20"/>
                  </a:lnTo>
                  <a:lnTo>
                    <a:pt x="19" y="20"/>
                  </a:lnTo>
                  <a:lnTo>
                    <a:pt x="12" y="13"/>
                  </a:lnTo>
                  <a:lnTo>
                    <a:pt x="7" y="20"/>
                  </a:lnTo>
                  <a:lnTo>
                    <a:pt x="0" y="20"/>
                  </a:lnTo>
                  <a:lnTo>
                    <a:pt x="9" y="9"/>
                  </a:lnTo>
                  <a:lnTo>
                    <a:pt x="9" y="9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35" name="Freeform 39"/>
            <p:cNvSpPr>
              <a:spLocks noEditPoints="1"/>
            </p:cNvSpPr>
            <p:nvPr userDrawn="1"/>
          </p:nvSpPr>
          <p:spPr bwMode="auto">
            <a:xfrm>
              <a:off x="5362" y="4117"/>
              <a:ext cx="12" cy="11"/>
            </a:xfrm>
            <a:custGeom>
              <a:avLst/>
              <a:gdLst/>
              <a:ahLst/>
              <a:cxnLst>
                <a:cxn ang="0">
                  <a:pos x="12" y="16"/>
                </a:cxn>
                <a:cxn ang="0">
                  <a:pos x="12" y="16"/>
                </a:cxn>
                <a:cxn ang="0">
                  <a:pos x="10" y="16"/>
                </a:cxn>
                <a:cxn ang="0">
                  <a:pos x="8" y="15"/>
                </a:cxn>
                <a:cxn ang="0">
                  <a:pos x="7" y="14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7" y="9"/>
                </a:cxn>
                <a:cxn ang="0">
                  <a:pos x="8" y="8"/>
                </a:cxn>
                <a:cxn ang="0">
                  <a:pos x="10" y="6"/>
                </a:cxn>
                <a:cxn ang="0">
                  <a:pos x="12" y="5"/>
                </a:cxn>
                <a:cxn ang="0">
                  <a:pos x="12" y="5"/>
                </a:cxn>
                <a:cxn ang="0">
                  <a:pos x="14" y="6"/>
                </a:cxn>
                <a:cxn ang="0">
                  <a:pos x="17" y="8"/>
                </a:cxn>
                <a:cxn ang="0">
                  <a:pos x="18" y="9"/>
                </a:cxn>
                <a:cxn ang="0">
                  <a:pos x="18" y="11"/>
                </a:cxn>
                <a:cxn ang="0">
                  <a:pos x="18" y="11"/>
                </a:cxn>
                <a:cxn ang="0">
                  <a:pos x="18" y="14"/>
                </a:cxn>
                <a:cxn ang="0">
                  <a:pos x="17" y="15"/>
                </a:cxn>
                <a:cxn ang="0">
                  <a:pos x="14" y="16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8" y="1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2" y="15"/>
                </a:cxn>
                <a:cxn ang="0">
                  <a:pos x="4" y="19"/>
                </a:cxn>
                <a:cxn ang="0">
                  <a:pos x="4" y="19"/>
                </a:cxn>
                <a:cxn ang="0">
                  <a:pos x="8" y="21"/>
                </a:cxn>
                <a:cxn ang="0">
                  <a:pos x="12" y="21"/>
                </a:cxn>
                <a:cxn ang="0">
                  <a:pos x="12" y="21"/>
                </a:cxn>
                <a:cxn ang="0">
                  <a:pos x="17" y="21"/>
                </a:cxn>
                <a:cxn ang="0">
                  <a:pos x="20" y="19"/>
                </a:cxn>
                <a:cxn ang="0">
                  <a:pos x="20" y="19"/>
                </a:cxn>
                <a:cxn ang="0">
                  <a:pos x="23" y="15"/>
                </a:cxn>
                <a:cxn ang="0">
                  <a:pos x="24" y="11"/>
                </a:cxn>
                <a:cxn ang="0">
                  <a:pos x="24" y="11"/>
                </a:cxn>
                <a:cxn ang="0">
                  <a:pos x="23" y="6"/>
                </a:cxn>
                <a:cxn ang="0">
                  <a:pos x="20" y="4"/>
                </a:cxn>
                <a:cxn ang="0">
                  <a:pos x="20" y="4"/>
                </a:cxn>
                <a:cxn ang="0">
                  <a:pos x="17" y="1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24" h="21">
                  <a:moveTo>
                    <a:pt x="12" y="16"/>
                  </a:moveTo>
                  <a:lnTo>
                    <a:pt x="12" y="16"/>
                  </a:lnTo>
                  <a:lnTo>
                    <a:pt x="10" y="16"/>
                  </a:lnTo>
                  <a:lnTo>
                    <a:pt x="8" y="15"/>
                  </a:lnTo>
                  <a:lnTo>
                    <a:pt x="7" y="14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9"/>
                  </a:lnTo>
                  <a:lnTo>
                    <a:pt x="8" y="8"/>
                  </a:lnTo>
                  <a:lnTo>
                    <a:pt x="10" y="6"/>
                  </a:lnTo>
                  <a:lnTo>
                    <a:pt x="12" y="5"/>
                  </a:lnTo>
                  <a:lnTo>
                    <a:pt x="12" y="5"/>
                  </a:lnTo>
                  <a:lnTo>
                    <a:pt x="14" y="6"/>
                  </a:lnTo>
                  <a:lnTo>
                    <a:pt x="17" y="8"/>
                  </a:lnTo>
                  <a:lnTo>
                    <a:pt x="18" y="9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18" y="14"/>
                  </a:lnTo>
                  <a:lnTo>
                    <a:pt x="17" y="15"/>
                  </a:lnTo>
                  <a:lnTo>
                    <a:pt x="14" y="16"/>
                  </a:lnTo>
                  <a:lnTo>
                    <a:pt x="12" y="16"/>
                  </a:lnTo>
                  <a:lnTo>
                    <a:pt x="12" y="16"/>
                  </a:lnTo>
                  <a:close/>
                  <a:moveTo>
                    <a:pt x="12" y="0"/>
                  </a:moveTo>
                  <a:lnTo>
                    <a:pt x="12" y="0"/>
                  </a:lnTo>
                  <a:lnTo>
                    <a:pt x="8" y="1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2" y="15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8" y="21"/>
                  </a:lnTo>
                  <a:lnTo>
                    <a:pt x="12" y="21"/>
                  </a:lnTo>
                  <a:lnTo>
                    <a:pt x="12" y="21"/>
                  </a:lnTo>
                  <a:lnTo>
                    <a:pt x="17" y="21"/>
                  </a:lnTo>
                  <a:lnTo>
                    <a:pt x="20" y="19"/>
                  </a:lnTo>
                  <a:lnTo>
                    <a:pt x="20" y="19"/>
                  </a:lnTo>
                  <a:lnTo>
                    <a:pt x="23" y="15"/>
                  </a:lnTo>
                  <a:lnTo>
                    <a:pt x="24" y="11"/>
                  </a:lnTo>
                  <a:lnTo>
                    <a:pt x="24" y="11"/>
                  </a:lnTo>
                  <a:lnTo>
                    <a:pt x="23" y="6"/>
                  </a:lnTo>
                  <a:lnTo>
                    <a:pt x="20" y="4"/>
                  </a:lnTo>
                  <a:lnTo>
                    <a:pt x="20" y="4"/>
                  </a:lnTo>
                  <a:lnTo>
                    <a:pt x="17" y="1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36" name="Freeform 40"/>
            <p:cNvSpPr>
              <a:spLocks noEditPoints="1"/>
            </p:cNvSpPr>
            <p:nvPr userDrawn="1"/>
          </p:nvSpPr>
          <p:spPr bwMode="auto">
            <a:xfrm>
              <a:off x="5388" y="4118"/>
              <a:ext cx="8" cy="10"/>
            </a:xfrm>
            <a:custGeom>
              <a:avLst/>
              <a:gdLst/>
              <a:ahLst/>
              <a:cxnLst>
                <a:cxn ang="0">
                  <a:pos x="9" y="0"/>
                </a:cxn>
                <a:cxn ang="0">
                  <a:pos x="9" y="0"/>
                </a:cxn>
                <a:cxn ang="0">
                  <a:pos x="10" y="0"/>
                </a:cxn>
                <a:cxn ang="0">
                  <a:pos x="13" y="1"/>
                </a:cxn>
                <a:cxn ang="0">
                  <a:pos x="13" y="1"/>
                </a:cxn>
                <a:cxn ang="0">
                  <a:pos x="14" y="3"/>
                </a:cxn>
                <a:cxn ang="0">
                  <a:pos x="15" y="5"/>
                </a:cxn>
                <a:cxn ang="0">
                  <a:pos x="15" y="5"/>
                </a:cxn>
                <a:cxn ang="0">
                  <a:pos x="14" y="8"/>
                </a:cxn>
                <a:cxn ang="0">
                  <a:pos x="13" y="9"/>
                </a:cxn>
                <a:cxn ang="0">
                  <a:pos x="13" y="9"/>
                </a:cxn>
                <a:cxn ang="0">
                  <a:pos x="15" y="10"/>
                </a:cxn>
                <a:cxn ang="0">
                  <a:pos x="15" y="10"/>
                </a:cxn>
                <a:cxn ang="0">
                  <a:pos x="16" y="12"/>
                </a:cxn>
                <a:cxn ang="0">
                  <a:pos x="16" y="14"/>
                </a:cxn>
                <a:cxn ang="0">
                  <a:pos x="16" y="14"/>
                </a:cxn>
                <a:cxn ang="0">
                  <a:pos x="15" y="17"/>
                </a:cxn>
                <a:cxn ang="0">
                  <a:pos x="14" y="19"/>
                </a:cxn>
                <a:cxn ang="0">
                  <a:pos x="14" y="19"/>
                </a:cxn>
                <a:cxn ang="0">
                  <a:pos x="11" y="20"/>
                </a:cxn>
                <a:cxn ang="0">
                  <a:pos x="10" y="20"/>
                </a:cxn>
                <a:cxn ang="0">
                  <a:pos x="0" y="20"/>
                </a:cxn>
                <a:cxn ang="0">
                  <a:pos x="0" y="0"/>
                </a:cxn>
                <a:cxn ang="0">
                  <a:pos x="9" y="0"/>
                </a:cxn>
                <a:cxn ang="0">
                  <a:pos x="9" y="0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9" y="8"/>
                </a:cxn>
                <a:cxn ang="0">
                  <a:pos x="9" y="8"/>
                </a:cxn>
                <a:cxn ang="0">
                  <a:pos x="10" y="7"/>
                </a:cxn>
                <a:cxn ang="0">
                  <a:pos x="10" y="7"/>
                </a:cxn>
                <a:cxn ang="0">
                  <a:pos x="9" y="5"/>
                </a:cxn>
                <a:cxn ang="0">
                  <a:pos x="9" y="5"/>
                </a:cxn>
                <a:cxn ang="0">
                  <a:pos x="8" y="4"/>
                </a:cxn>
                <a:cxn ang="0">
                  <a:pos x="5" y="4"/>
                </a:cxn>
                <a:cxn ang="0">
                  <a:pos x="5" y="8"/>
                </a:cxn>
                <a:cxn ang="0">
                  <a:pos x="8" y="8"/>
                </a:cxn>
                <a:cxn ang="0">
                  <a:pos x="8" y="8"/>
                </a:cxn>
                <a:cxn ang="0">
                  <a:pos x="8" y="15"/>
                </a:cxn>
                <a:cxn ang="0">
                  <a:pos x="8" y="15"/>
                </a:cxn>
                <a:cxn ang="0">
                  <a:pos x="10" y="15"/>
                </a:cxn>
                <a:cxn ang="0">
                  <a:pos x="10" y="15"/>
                </a:cxn>
                <a:cxn ang="0">
                  <a:pos x="10" y="14"/>
                </a:cxn>
                <a:cxn ang="0">
                  <a:pos x="10" y="14"/>
                </a:cxn>
                <a:cxn ang="0">
                  <a:pos x="10" y="12"/>
                </a:cxn>
                <a:cxn ang="0">
                  <a:pos x="10" y="12"/>
                </a:cxn>
                <a:cxn ang="0">
                  <a:pos x="8" y="12"/>
                </a:cxn>
                <a:cxn ang="0">
                  <a:pos x="5" y="12"/>
                </a:cxn>
                <a:cxn ang="0">
                  <a:pos x="5" y="15"/>
                </a:cxn>
                <a:cxn ang="0">
                  <a:pos x="8" y="15"/>
                </a:cxn>
                <a:cxn ang="0">
                  <a:pos x="8" y="15"/>
                </a:cxn>
              </a:cxnLst>
              <a:rect l="0" t="0" r="r" b="b"/>
              <a:pathLst>
                <a:path w="16" h="20">
                  <a:moveTo>
                    <a:pt x="9" y="0"/>
                  </a:moveTo>
                  <a:lnTo>
                    <a:pt x="9" y="0"/>
                  </a:lnTo>
                  <a:lnTo>
                    <a:pt x="10" y="0"/>
                  </a:lnTo>
                  <a:lnTo>
                    <a:pt x="13" y="1"/>
                  </a:lnTo>
                  <a:lnTo>
                    <a:pt x="13" y="1"/>
                  </a:lnTo>
                  <a:lnTo>
                    <a:pt x="14" y="3"/>
                  </a:lnTo>
                  <a:lnTo>
                    <a:pt x="15" y="5"/>
                  </a:lnTo>
                  <a:lnTo>
                    <a:pt x="15" y="5"/>
                  </a:lnTo>
                  <a:lnTo>
                    <a:pt x="14" y="8"/>
                  </a:lnTo>
                  <a:lnTo>
                    <a:pt x="13" y="9"/>
                  </a:lnTo>
                  <a:lnTo>
                    <a:pt x="13" y="9"/>
                  </a:lnTo>
                  <a:lnTo>
                    <a:pt x="15" y="10"/>
                  </a:lnTo>
                  <a:lnTo>
                    <a:pt x="15" y="10"/>
                  </a:lnTo>
                  <a:lnTo>
                    <a:pt x="16" y="12"/>
                  </a:lnTo>
                  <a:lnTo>
                    <a:pt x="16" y="14"/>
                  </a:lnTo>
                  <a:lnTo>
                    <a:pt x="16" y="14"/>
                  </a:lnTo>
                  <a:lnTo>
                    <a:pt x="15" y="17"/>
                  </a:lnTo>
                  <a:lnTo>
                    <a:pt x="14" y="19"/>
                  </a:lnTo>
                  <a:lnTo>
                    <a:pt x="14" y="19"/>
                  </a:lnTo>
                  <a:lnTo>
                    <a:pt x="11" y="20"/>
                  </a:lnTo>
                  <a:lnTo>
                    <a:pt x="10" y="20"/>
                  </a:lnTo>
                  <a:lnTo>
                    <a:pt x="0" y="20"/>
                  </a:lnTo>
                  <a:lnTo>
                    <a:pt x="0" y="0"/>
                  </a:lnTo>
                  <a:lnTo>
                    <a:pt x="9" y="0"/>
                  </a:lnTo>
                  <a:lnTo>
                    <a:pt x="9" y="0"/>
                  </a:lnTo>
                  <a:close/>
                  <a:moveTo>
                    <a:pt x="8" y="8"/>
                  </a:moveTo>
                  <a:lnTo>
                    <a:pt x="8" y="8"/>
                  </a:lnTo>
                  <a:lnTo>
                    <a:pt x="9" y="8"/>
                  </a:lnTo>
                  <a:lnTo>
                    <a:pt x="9" y="8"/>
                  </a:lnTo>
                  <a:lnTo>
                    <a:pt x="10" y="7"/>
                  </a:lnTo>
                  <a:lnTo>
                    <a:pt x="10" y="7"/>
                  </a:lnTo>
                  <a:lnTo>
                    <a:pt x="9" y="5"/>
                  </a:lnTo>
                  <a:lnTo>
                    <a:pt x="9" y="5"/>
                  </a:lnTo>
                  <a:lnTo>
                    <a:pt x="8" y="4"/>
                  </a:lnTo>
                  <a:lnTo>
                    <a:pt x="5" y="4"/>
                  </a:lnTo>
                  <a:lnTo>
                    <a:pt x="5" y="8"/>
                  </a:lnTo>
                  <a:lnTo>
                    <a:pt x="8" y="8"/>
                  </a:lnTo>
                  <a:lnTo>
                    <a:pt x="8" y="8"/>
                  </a:lnTo>
                  <a:close/>
                  <a:moveTo>
                    <a:pt x="8" y="15"/>
                  </a:moveTo>
                  <a:lnTo>
                    <a:pt x="8" y="15"/>
                  </a:lnTo>
                  <a:lnTo>
                    <a:pt x="10" y="15"/>
                  </a:lnTo>
                  <a:lnTo>
                    <a:pt x="10" y="15"/>
                  </a:lnTo>
                  <a:lnTo>
                    <a:pt x="10" y="14"/>
                  </a:lnTo>
                  <a:lnTo>
                    <a:pt x="10" y="14"/>
                  </a:lnTo>
                  <a:lnTo>
                    <a:pt x="10" y="12"/>
                  </a:lnTo>
                  <a:lnTo>
                    <a:pt x="10" y="12"/>
                  </a:lnTo>
                  <a:lnTo>
                    <a:pt x="8" y="12"/>
                  </a:lnTo>
                  <a:lnTo>
                    <a:pt x="5" y="12"/>
                  </a:lnTo>
                  <a:lnTo>
                    <a:pt x="5" y="15"/>
                  </a:lnTo>
                  <a:lnTo>
                    <a:pt x="8" y="15"/>
                  </a:lnTo>
                  <a:lnTo>
                    <a:pt x="8" y="15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37" name="Freeform 41"/>
            <p:cNvSpPr>
              <a:spLocks noEditPoints="1"/>
            </p:cNvSpPr>
            <p:nvPr userDrawn="1"/>
          </p:nvSpPr>
          <p:spPr bwMode="auto">
            <a:xfrm>
              <a:off x="5409" y="4117"/>
              <a:ext cx="12" cy="11"/>
            </a:xfrm>
            <a:custGeom>
              <a:avLst/>
              <a:gdLst/>
              <a:ahLst/>
              <a:cxnLst>
                <a:cxn ang="0">
                  <a:pos x="11" y="16"/>
                </a:cxn>
                <a:cxn ang="0">
                  <a:pos x="11" y="16"/>
                </a:cxn>
                <a:cxn ang="0">
                  <a:pos x="9" y="16"/>
                </a:cxn>
                <a:cxn ang="0">
                  <a:pos x="8" y="15"/>
                </a:cxn>
                <a:cxn ang="0">
                  <a:pos x="6" y="14"/>
                </a:cxn>
                <a:cxn ang="0">
                  <a:pos x="6" y="11"/>
                </a:cxn>
                <a:cxn ang="0">
                  <a:pos x="6" y="11"/>
                </a:cxn>
                <a:cxn ang="0">
                  <a:pos x="6" y="9"/>
                </a:cxn>
                <a:cxn ang="0">
                  <a:pos x="8" y="8"/>
                </a:cxn>
                <a:cxn ang="0">
                  <a:pos x="9" y="6"/>
                </a:cxn>
                <a:cxn ang="0">
                  <a:pos x="11" y="5"/>
                </a:cxn>
                <a:cxn ang="0">
                  <a:pos x="11" y="5"/>
                </a:cxn>
                <a:cxn ang="0">
                  <a:pos x="14" y="6"/>
                </a:cxn>
                <a:cxn ang="0">
                  <a:pos x="15" y="8"/>
                </a:cxn>
                <a:cxn ang="0">
                  <a:pos x="16" y="9"/>
                </a:cxn>
                <a:cxn ang="0">
                  <a:pos x="16" y="11"/>
                </a:cxn>
                <a:cxn ang="0">
                  <a:pos x="16" y="11"/>
                </a:cxn>
                <a:cxn ang="0">
                  <a:pos x="16" y="14"/>
                </a:cxn>
                <a:cxn ang="0">
                  <a:pos x="15" y="15"/>
                </a:cxn>
                <a:cxn ang="0">
                  <a:pos x="14" y="16"/>
                </a:cxn>
                <a:cxn ang="0">
                  <a:pos x="11" y="16"/>
                </a:cxn>
                <a:cxn ang="0">
                  <a:pos x="11" y="16"/>
                </a:cxn>
                <a:cxn ang="0">
                  <a:pos x="16" y="4"/>
                </a:cxn>
                <a:cxn ang="0">
                  <a:pos x="16" y="4"/>
                </a:cxn>
                <a:cxn ang="0">
                  <a:pos x="15" y="2"/>
                </a:cxn>
                <a:cxn ang="0">
                  <a:pos x="13" y="1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1"/>
                </a:cxn>
                <a:cxn ang="0">
                  <a:pos x="2" y="4"/>
                </a:cxn>
                <a:cxn ang="0">
                  <a:pos x="1" y="6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1" y="15"/>
                </a:cxn>
                <a:cxn ang="0">
                  <a:pos x="2" y="19"/>
                </a:cxn>
                <a:cxn ang="0">
                  <a:pos x="6" y="21"/>
                </a:cxn>
                <a:cxn ang="0">
                  <a:pos x="10" y="21"/>
                </a:cxn>
                <a:cxn ang="0">
                  <a:pos x="10" y="21"/>
                </a:cxn>
                <a:cxn ang="0">
                  <a:pos x="13" y="21"/>
                </a:cxn>
                <a:cxn ang="0">
                  <a:pos x="16" y="19"/>
                </a:cxn>
                <a:cxn ang="0">
                  <a:pos x="16" y="21"/>
                </a:cxn>
                <a:cxn ang="0">
                  <a:pos x="23" y="21"/>
                </a:cxn>
                <a:cxn ang="0">
                  <a:pos x="23" y="1"/>
                </a:cxn>
                <a:cxn ang="0">
                  <a:pos x="16" y="1"/>
                </a:cxn>
                <a:cxn ang="0">
                  <a:pos x="16" y="4"/>
                </a:cxn>
                <a:cxn ang="0">
                  <a:pos x="16" y="4"/>
                </a:cxn>
              </a:cxnLst>
              <a:rect l="0" t="0" r="r" b="b"/>
              <a:pathLst>
                <a:path w="23" h="21">
                  <a:moveTo>
                    <a:pt x="11" y="16"/>
                  </a:moveTo>
                  <a:lnTo>
                    <a:pt x="11" y="16"/>
                  </a:lnTo>
                  <a:lnTo>
                    <a:pt x="9" y="16"/>
                  </a:lnTo>
                  <a:lnTo>
                    <a:pt x="8" y="15"/>
                  </a:lnTo>
                  <a:lnTo>
                    <a:pt x="6" y="14"/>
                  </a:lnTo>
                  <a:lnTo>
                    <a:pt x="6" y="11"/>
                  </a:lnTo>
                  <a:lnTo>
                    <a:pt x="6" y="11"/>
                  </a:lnTo>
                  <a:lnTo>
                    <a:pt x="6" y="9"/>
                  </a:lnTo>
                  <a:lnTo>
                    <a:pt x="8" y="8"/>
                  </a:lnTo>
                  <a:lnTo>
                    <a:pt x="9" y="6"/>
                  </a:lnTo>
                  <a:lnTo>
                    <a:pt x="11" y="5"/>
                  </a:lnTo>
                  <a:lnTo>
                    <a:pt x="11" y="5"/>
                  </a:lnTo>
                  <a:lnTo>
                    <a:pt x="14" y="6"/>
                  </a:lnTo>
                  <a:lnTo>
                    <a:pt x="15" y="8"/>
                  </a:lnTo>
                  <a:lnTo>
                    <a:pt x="16" y="9"/>
                  </a:lnTo>
                  <a:lnTo>
                    <a:pt x="16" y="11"/>
                  </a:lnTo>
                  <a:lnTo>
                    <a:pt x="16" y="11"/>
                  </a:lnTo>
                  <a:lnTo>
                    <a:pt x="16" y="14"/>
                  </a:lnTo>
                  <a:lnTo>
                    <a:pt x="15" y="15"/>
                  </a:lnTo>
                  <a:lnTo>
                    <a:pt x="14" y="16"/>
                  </a:lnTo>
                  <a:lnTo>
                    <a:pt x="11" y="16"/>
                  </a:lnTo>
                  <a:lnTo>
                    <a:pt x="11" y="16"/>
                  </a:lnTo>
                  <a:close/>
                  <a:moveTo>
                    <a:pt x="16" y="4"/>
                  </a:moveTo>
                  <a:lnTo>
                    <a:pt x="16" y="4"/>
                  </a:lnTo>
                  <a:lnTo>
                    <a:pt x="15" y="2"/>
                  </a:lnTo>
                  <a:lnTo>
                    <a:pt x="13" y="1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1"/>
                  </a:lnTo>
                  <a:lnTo>
                    <a:pt x="2" y="4"/>
                  </a:lnTo>
                  <a:lnTo>
                    <a:pt x="1" y="6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1" y="15"/>
                  </a:lnTo>
                  <a:lnTo>
                    <a:pt x="2" y="19"/>
                  </a:lnTo>
                  <a:lnTo>
                    <a:pt x="6" y="21"/>
                  </a:lnTo>
                  <a:lnTo>
                    <a:pt x="10" y="21"/>
                  </a:lnTo>
                  <a:lnTo>
                    <a:pt x="10" y="21"/>
                  </a:lnTo>
                  <a:lnTo>
                    <a:pt x="13" y="21"/>
                  </a:lnTo>
                  <a:lnTo>
                    <a:pt x="16" y="19"/>
                  </a:lnTo>
                  <a:lnTo>
                    <a:pt x="16" y="21"/>
                  </a:lnTo>
                  <a:lnTo>
                    <a:pt x="23" y="21"/>
                  </a:lnTo>
                  <a:lnTo>
                    <a:pt x="23" y="1"/>
                  </a:lnTo>
                  <a:lnTo>
                    <a:pt x="16" y="1"/>
                  </a:lnTo>
                  <a:lnTo>
                    <a:pt x="16" y="4"/>
                  </a:lnTo>
                  <a:lnTo>
                    <a:pt x="16" y="4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38" name="Freeform 42"/>
            <p:cNvSpPr>
              <a:spLocks noEditPoints="1"/>
            </p:cNvSpPr>
            <p:nvPr userDrawn="1"/>
          </p:nvSpPr>
          <p:spPr bwMode="auto">
            <a:xfrm>
              <a:off x="5434" y="4118"/>
              <a:ext cx="9" cy="10"/>
            </a:xfrm>
            <a:custGeom>
              <a:avLst/>
              <a:gdLst/>
              <a:ahLst/>
              <a:cxnLst>
                <a:cxn ang="0">
                  <a:pos x="12" y="9"/>
                </a:cxn>
                <a:cxn ang="0">
                  <a:pos x="10" y="9"/>
                </a:cxn>
                <a:cxn ang="0">
                  <a:pos x="10" y="9"/>
                </a:cxn>
                <a:cxn ang="0">
                  <a:pos x="8" y="9"/>
                </a:cxn>
                <a:cxn ang="0">
                  <a:pos x="8" y="9"/>
                </a:cxn>
                <a:cxn ang="0">
                  <a:pos x="6" y="7"/>
                </a:cxn>
                <a:cxn ang="0">
                  <a:pos x="6" y="7"/>
                </a:cxn>
                <a:cxn ang="0">
                  <a:pos x="8" y="5"/>
                </a:cxn>
                <a:cxn ang="0">
                  <a:pos x="8" y="5"/>
                </a:cxn>
                <a:cxn ang="0">
                  <a:pos x="10" y="4"/>
                </a:cxn>
                <a:cxn ang="0">
                  <a:pos x="12" y="4"/>
                </a:cxn>
                <a:cxn ang="0">
                  <a:pos x="12" y="9"/>
                </a:cxn>
                <a:cxn ang="0">
                  <a:pos x="12" y="9"/>
                </a:cxn>
                <a:cxn ang="0">
                  <a:pos x="0" y="20"/>
                </a:cxn>
                <a:cxn ang="0">
                  <a:pos x="6" y="20"/>
                </a:cxn>
                <a:cxn ang="0">
                  <a:pos x="12" y="13"/>
                </a:cxn>
                <a:cxn ang="0">
                  <a:pos x="12" y="13"/>
                </a:cxn>
                <a:cxn ang="0">
                  <a:pos x="12" y="20"/>
                </a:cxn>
                <a:cxn ang="0">
                  <a:pos x="18" y="20"/>
                </a:cxn>
                <a:cxn ang="0">
                  <a:pos x="18" y="0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6" y="0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1" y="4"/>
                </a:cxn>
                <a:cxn ang="0">
                  <a:pos x="1" y="7"/>
                </a:cxn>
                <a:cxn ang="0">
                  <a:pos x="1" y="7"/>
                </a:cxn>
                <a:cxn ang="0">
                  <a:pos x="1" y="9"/>
                </a:cxn>
                <a:cxn ang="0">
                  <a:pos x="3" y="12"/>
                </a:cxn>
                <a:cxn ang="0">
                  <a:pos x="3" y="12"/>
                </a:cxn>
                <a:cxn ang="0">
                  <a:pos x="5" y="13"/>
                </a:cxn>
                <a:cxn ang="0">
                  <a:pos x="6" y="13"/>
                </a:cxn>
                <a:cxn ang="0">
                  <a:pos x="0" y="20"/>
                </a:cxn>
                <a:cxn ang="0">
                  <a:pos x="0" y="20"/>
                </a:cxn>
              </a:cxnLst>
              <a:rect l="0" t="0" r="r" b="b"/>
              <a:pathLst>
                <a:path w="18" h="20">
                  <a:moveTo>
                    <a:pt x="12" y="9"/>
                  </a:moveTo>
                  <a:lnTo>
                    <a:pt x="10" y="9"/>
                  </a:lnTo>
                  <a:lnTo>
                    <a:pt x="10" y="9"/>
                  </a:lnTo>
                  <a:lnTo>
                    <a:pt x="8" y="9"/>
                  </a:lnTo>
                  <a:lnTo>
                    <a:pt x="8" y="9"/>
                  </a:lnTo>
                  <a:lnTo>
                    <a:pt x="6" y="7"/>
                  </a:lnTo>
                  <a:lnTo>
                    <a:pt x="6" y="7"/>
                  </a:lnTo>
                  <a:lnTo>
                    <a:pt x="8" y="5"/>
                  </a:lnTo>
                  <a:lnTo>
                    <a:pt x="8" y="5"/>
                  </a:lnTo>
                  <a:lnTo>
                    <a:pt x="10" y="4"/>
                  </a:lnTo>
                  <a:lnTo>
                    <a:pt x="12" y="4"/>
                  </a:lnTo>
                  <a:lnTo>
                    <a:pt x="12" y="9"/>
                  </a:lnTo>
                  <a:lnTo>
                    <a:pt x="12" y="9"/>
                  </a:lnTo>
                  <a:close/>
                  <a:moveTo>
                    <a:pt x="0" y="20"/>
                  </a:moveTo>
                  <a:lnTo>
                    <a:pt x="6" y="20"/>
                  </a:lnTo>
                  <a:lnTo>
                    <a:pt x="12" y="13"/>
                  </a:lnTo>
                  <a:lnTo>
                    <a:pt x="12" y="13"/>
                  </a:lnTo>
                  <a:lnTo>
                    <a:pt x="12" y="20"/>
                  </a:lnTo>
                  <a:lnTo>
                    <a:pt x="18" y="20"/>
                  </a:lnTo>
                  <a:lnTo>
                    <a:pt x="18" y="0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6" y="0"/>
                  </a:lnTo>
                  <a:lnTo>
                    <a:pt x="4" y="1"/>
                  </a:lnTo>
                  <a:lnTo>
                    <a:pt x="4" y="1"/>
                  </a:lnTo>
                  <a:lnTo>
                    <a:pt x="1" y="4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9"/>
                  </a:lnTo>
                  <a:lnTo>
                    <a:pt x="3" y="12"/>
                  </a:lnTo>
                  <a:lnTo>
                    <a:pt x="3" y="12"/>
                  </a:lnTo>
                  <a:lnTo>
                    <a:pt x="5" y="13"/>
                  </a:lnTo>
                  <a:lnTo>
                    <a:pt x="6" y="13"/>
                  </a:lnTo>
                  <a:lnTo>
                    <a:pt x="0" y="20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39" name="Freeform 43"/>
            <p:cNvSpPr>
              <a:spLocks/>
            </p:cNvSpPr>
            <p:nvPr userDrawn="1"/>
          </p:nvSpPr>
          <p:spPr bwMode="auto">
            <a:xfrm>
              <a:off x="5474" y="4118"/>
              <a:ext cx="11" cy="10"/>
            </a:xfrm>
            <a:custGeom>
              <a:avLst/>
              <a:gdLst/>
              <a:ahLst/>
              <a:cxnLst>
                <a:cxn ang="0">
                  <a:pos x="5" y="0"/>
                </a:cxn>
                <a:cxn ang="0">
                  <a:pos x="5" y="8"/>
                </a:cxn>
                <a:cxn ang="0">
                  <a:pos x="13" y="0"/>
                </a:cxn>
                <a:cxn ang="0">
                  <a:pos x="20" y="0"/>
                </a:cxn>
                <a:cxn ang="0">
                  <a:pos x="11" y="9"/>
                </a:cxn>
                <a:cxn ang="0">
                  <a:pos x="20" y="20"/>
                </a:cxn>
                <a:cxn ang="0">
                  <a:pos x="14" y="20"/>
                </a:cxn>
                <a:cxn ang="0">
                  <a:pos x="6" y="12"/>
                </a:cxn>
                <a:cxn ang="0">
                  <a:pos x="5" y="13"/>
                </a:cxn>
                <a:cxn ang="0">
                  <a:pos x="5" y="20"/>
                </a:cxn>
                <a:cxn ang="0">
                  <a:pos x="0" y="20"/>
                </a:cxn>
                <a:cxn ang="0">
                  <a:pos x="0" y="0"/>
                </a:cxn>
                <a:cxn ang="0">
                  <a:pos x="5" y="0"/>
                </a:cxn>
                <a:cxn ang="0">
                  <a:pos x="5" y="0"/>
                </a:cxn>
              </a:cxnLst>
              <a:rect l="0" t="0" r="r" b="b"/>
              <a:pathLst>
                <a:path w="20" h="20">
                  <a:moveTo>
                    <a:pt x="5" y="0"/>
                  </a:moveTo>
                  <a:lnTo>
                    <a:pt x="5" y="8"/>
                  </a:lnTo>
                  <a:lnTo>
                    <a:pt x="13" y="0"/>
                  </a:lnTo>
                  <a:lnTo>
                    <a:pt x="20" y="0"/>
                  </a:lnTo>
                  <a:lnTo>
                    <a:pt x="11" y="9"/>
                  </a:lnTo>
                  <a:lnTo>
                    <a:pt x="20" y="20"/>
                  </a:lnTo>
                  <a:lnTo>
                    <a:pt x="14" y="20"/>
                  </a:lnTo>
                  <a:lnTo>
                    <a:pt x="6" y="12"/>
                  </a:lnTo>
                  <a:lnTo>
                    <a:pt x="5" y="13"/>
                  </a:lnTo>
                  <a:lnTo>
                    <a:pt x="5" y="20"/>
                  </a:lnTo>
                  <a:lnTo>
                    <a:pt x="0" y="20"/>
                  </a:lnTo>
                  <a:lnTo>
                    <a:pt x="0" y="0"/>
                  </a:lnTo>
                  <a:lnTo>
                    <a:pt x="5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40" name="Freeform 44"/>
            <p:cNvSpPr>
              <a:spLocks noEditPoints="1"/>
            </p:cNvSpPr>
            <p:nvPr userDrawn="1"/>
          </p:nvSpPr>
          <p:spPr bwMode="auto">
            <a:xfrm>
              <a:off x="5497" y="4117"/>
              <a:ext cx="12" cy="11"/>
            </a:xfrm>
            <a:custGeom>
              <a:avLst/>
              <a:gdLst/>
              <a:ahLst/>
              <a:cxnLst>
                <a:cxn ang="0">
                  <a:pos x="12" y="16"/>
                </a:cxn>
                <a:cxn ang="0">
                  <a:pos x="12" y="16"/>
                </a:cxn>
                <a:cxn ang="0">
                  <a:pos x="9" y="16"/>
                </a:cxn>
                <a:cxn ang="0">
                  <a:pos x="8" y="15"/>
                </a:cxn>
                <a:cxn ang="0">
                  <a:pos x="7" y="14"/>
                </a:cxn>
                <a:cxn ang="0">
                  <a:pos x="7" y="11"/>
                </a:cxn>
                <a:cxn ang="0">
                  <a:pos x="7" y="11"/>
                </a:cxn>
                <a:cxn ang="0">
                  <a:pos x="7" y="9"/>
                </a:cxn>
                <a:cxn ang="0">
                  <a:pos x="8" y="8"/>
                </a:cxn>
                <a:cxn ang="0">
                  <a:pos x="9" y="6"/>
                </a:cxn>
                <a:cxn ang="0">
                  <a:pos x="12" y="5"/>
                </a:cxn>
                <a:cxn ang="0">
                  <a:pos x="12" y="5"/>
                </a:cxn>
                <a:cxn ang="0">
                  <a:pos x="14" y="6"/>
                </a:cxn>
                <a:cxn ang="0">
                  <a:pos x="16" y="8"/>
                </a:cxn>
                <a:cxn ang="0">
                  <a:pos x="17" y="9"/>
                </a:cxn>
                <a:cxn ang="0">
                  <a:pos x="18" y="11"/>
                </a:cxn>
                <a:cxn ang="0">
                  <a:pos x="18" y="11"/>
                </a:cxn>
                <a:cxn ang="0">
                  <a:pos x="17" y="14"/>
                </a:cxn>
                <a:cxn ang="0">
                  <a:pos x="16" y="15"/>
                </a:cxn>
                <a:cxn ang="0">
                  <a:pos x="14" y="16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2" y="0"/>
                </a:cxn>
                <a:cxn ang="0">
                  <a:pos x="12" y="0"/>
                </a:cxn>
                <a:cxn ang="0">
                  <a:pos x="7" y="1"/>
                </a:cxn>
                <a:cxn ang="0">
                  <a:pos x="4" y="4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2" y="15"/>
                </a:cxn>
                <a:cxn ang="0">
                  <a:pos x="4" y="19"/>
                </a:cxn>
                <a:cxn ang="0">
                  <a:pos x="4" y="19"/>
                </a:cxn>
                <a:cxn ang="0">
                  <a:pos x="7" y="21"/>
                </a:cxn>
                <a:cxn ang="0">
                  <a:pos x="12" y="21"/>
                </a:cxn>
                <a:cxn ang="0">
                  <a:pos x="12" y="21"/>
                </a:cxn>
                <a:cxn ang="0">
                  <a:pos x="17" y="21"/>
                </a:cxn>
                <a:cxn ang="0">
                  <a:pos x="21" y="19"/>
                </a:cxn>
                <a:cxn ang="0">
                  <a:pos x="21" y="19"/>
                </a:cxn>
                <a:cxn ang="0">
                  <a:pos x="22" y="15"/>
                </a:cxn>
                <a:cxn ang="0">
                  <a:pos x="23" y="11"/>
                </a:cxn>
                <a:cxn ang="0">
                  <a:pos x="23" y="11"/>
                </a:cxn>
                <a:cxn ang="0">
                  <a:pos x="22" y="6"/>
                </a:cxn>
                <a:cxn ang="0">
                  <a:pos x="21" y="4"/>
                </a:cxn>
                <a:cxn ang="0">
                  <a:pos x="21" y="4"/>
                </a:cxn>
                <a:cxn ang="0">
                  <a:pos x="17" y="1"/>
                </a:cxn>
                <a:cxn ang="0">
                  <a:pos x="12" y="0"/>
                </a:cxn>
                <a:cxn ang="0">
                  <a:pos x="12" y="0"/>
                </a:cxn>
              </a:cxnLst>
              <a:rect l="0" t="0" r="r" b="b"/>
              <a:pathLst>
                <a:path w="23" h="21">
                  <a:moveTo>
                    <a:pt x="12" y="16"/>
                  </a:moveTo>
                  <a:lnTo>
                    <a:pt x="12" y="16"/>
                  </a:lnTo>
                  <a:lnTo>
                    <a:pt x="9" y="16"/>
                  </a:lnTo>
                  <a:lnTo>
                    <a:pt x="8" y="15"/>
                  </a:lnTo>
                  <a:lnTo>
                    <a:pt x="7" y="14"/>
                  </a:lnTo>
                  <a:lnTo>
                    <a:pt x="7" y="11"/>
                  </a:lnTo>
                  <a:lnTo>
                    <a:pt x="7" y="11"/>
                  </a:lnTo>
                  <a:lnTo>
                    <a:pt x="7" y="9"/>
                  </a:lnTo>
                  <a:lnTo>
                    <a:pt x="8" y="8"/>
                  </a:lnTo>
                  <a:lnTo>
                    <a:pt x="9" y="6"/>
                  </a:lnTo>
                  <a:lnTo>
                    <a:pt x="12" y="5"/>
                  </a:lnTo>
                  <a:lnTo>
                    <a:pt x="12" y="5"/>
                  </a:lnTo>
                  <a:lnTo>
                    <a:pt x="14" y="6"/>
                  </a:lnTo>
                  <a:lnTo>
                    <a:pt x="16" y="8"/>
                  </a:lnTo>
                  <a:lnTo>
                    <a:pt x="17" y="9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17" y="14"/>
                  </a:lnTo>
                  <a:lnTo>
                    <a:pt x="16" y="15"/>
                  </a:lnTo>
                  <a:lnTo>
                    <a:pt x="14" y="16"/>
                  </a:lnTo>
                  <a:lnTo>
                    <a:pt x="12" y="16"/>
                  </a:lnTo>
                  <a:lnTo>
                    <a:pt x="12" y="16"/>
                  </a:lnTo>
                  <a:close/>
                  <a:moveTo>
                    <a:pt x="12" y="0"/>
                  </a:moveTo>
                  <a:lnTo>
                    <a:pt x="12" y="0"/>
                  </a:lnTo>
                  <a:lnTo>
                    <a:pt x="7" y="1"/>
                  </a:lnTo>
                  <a:lnTo>
                    <a:pt x="4" y="4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2" y="15"/>
                  </a:lnTo>
                  <a:lnTo>
                    <a:pt x="4" y="19"/>
                  </a:lnTo>
                  <a:lnTo>
                    <a:pt x="4" y="19"/>
                  </a:lnTo>
                  <a:lnTo>
                    <a:pt x="7" y="21"/>
                  </a:lnTo>
                  <a:lnTo>
                    <a:pt x="12" y="21"/>
                  </a:lnTo>
                  <a:lnTo>
                    <a:pt x="12" y="21"/>
                  </a:lnTo>
                  <a:lnTo>
                    <a:pt x="17" y="21"/>
                  </a:lnTo>
                  <a:lnTo>
                    <a:pt x="21" y="19"/>
                  </a:lnTo>
                  <a:lnTo>
                    <a:pt x="21" y="19"/>
                  </a:lnTo>
                  <a:lnTo>
                    <a:pt x="22" y="15"/>
                  </a:lnTo>
                  <a:lnTo>
                    <a:pt x="23" y="11"/>
                  </a:lnTo>
                  <a:lnTo>
                    <a:pt x="23" y="11"/>
                  </a:lnTo>
                  <a:lnTo>
                    <a:pt x="22" y="6"/>
                  </a:lnTo>
                  <a:lnTo>
                    <a:pt x="21" y="4"/>
                  </a:lnTo>
                  <a:lnTo>
                    <a:pt x="21" y="4"/>
                  </a:lnTo>
                  <a:lnTo>
                    <a:pt x="17" y="1"/>
                  </a:lnTo>
                  <a:lnTo>
                    <a:pt x="12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41" name="Freeform 45"/>
            <p:cNvSpPr>
              <a:spLocks/>
            </p:cNvSpPr>
            <p:nvPr userDrawn="1"/>
          </p:nvSpPr>
          <p:spPr bwMode="auto">
            <a:xfrm>
              <a:off x="5522" y="4117"/>
              <a:ext cx="13" cy="11"/>
            </a:xfrm>
            <a:custGeom>
              <a:avLst/>
              <a:gdLst/>
              <a:ahLst/>
              <a:cxnLst>
                <a:cxn ang="0">
                  <a:pos x="2" y="0"/>
                </a:cxn>
                <a:cxn ang="0">
                  <a:pos x="7" y="0"/>
                </a:cxn>
                <a:cxn ang="0">
                  <a:pos x="12" y="13"/>
                </a:cxn>
                <a:cxn ang="0">
                  <a:pos x="17" y="0"/>
                </a:cxn>
                <a:cxn ang="0">
                  <a:pos x="22" y="0"/>
                </a:cxn>
                <a:cxn ang="0">
                  <a:pos x="26" y="21"/>
                </a:cxn>
                <a:cxn ang="0">
                  <a:pos x="20" y="21"/>
                </a:cxn>
                <a:cxn ang="0">
                  <a:pos x="19" y="10"/>
                </a:cxn>
                <a:cxn ang="0">
                  <a:pos x="14" y="21"/>
                </a:cxn>
                <a:cxn ang="0">
                  <a:pos x="11" y="21"/>
                </a:cxn>
                <a:cxn ang="0">
                  <a:pos x="6" y="10"/>
                </a:cxn>
                <a:cxn ang="0">
                  <a:pos x="5" y="21"/>
                </a:cxn>
                <a:cxn ang="0">
                  <a:pos x="0" y="21"/>
                </a:cxn>
                <a:cxn ang="0">
                  <a:pos x="2" y="0"/>
                </a:cxn>
                <a:cxn ang="0">
                  <a:pos x="2" y="0"/>
                </a:cxn>
              </a:cxnLst>
              <a:rect l="0" t="0" r="r" b="b"/>
              <a:pathLst>
                <a:path w="26" h="21">
                  <a:moveTo>
                    <a:pt x="2" y="0"/>
                  </a:moveTo>
                  <a:lnTo>
                    <a:pt x="7" y="0"/>
                  </a:lnTo>
                  <a:lnTo>
                    <a:pt x="12" y="13"/>
                  </a:lnTo>
                  <a:lnTo>
                    <a:pt x="17" y="0"/>
                  </a:lnTo>
                  <a:lnTo>
                    <a:pt x="22" y="0"/>
                  </a:lnTo>
                  <a:lnTo>
                    <a:pt x="26" y="21"/>
                  </a:lnTo>
                  <a:lnTo>
                    <a:pt x="20" y="21"/>
                  </a:lnTo>
                  <a:lnTo>
                    <a:pt x="19" y="10"/>
                  </a:lnTo>
                  <a:lnTo>
                    <a:pt x="14" y="21"/>
                  </a:lnTo>
                  <a:lnTo>
                    <a:pt x="11" y="21"/>
                  </a:lnTo>
                  <a:lnTo>
                    <a:pt x="6" y="10"/>
                  </a:lnTo>
                  <a:lnTo>
                    <a:pt x="5" y="21"/>
                  </a:lnTo>
                  <a:lnTo>
                    <a:pt x="0" y="21"/>
                  </a:lnTo>
                  <a:lnTo>
                    <a:pt x="2" y="0"/>
                  </a:lnTo>
                  <a:lnTo>
                    <a:pt x="2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42" name="Freeform 46"/>
            <p:cNvSpPr>
              <a:spLocks/>
            </p:cNvSpPr>
            <p:nvPr userDrawn="1"/>
          </p:nvSpPr>
          <p:spPr bwMode="auto">
            <a:xfrm>
              <a:off x="5548" y="4118"/>
              <a:ext cx="10" cy="10"/>
            </a:xfrm>
            <a:custGeom>
              <a:avLst/>
              <a:gdLst/>
              <a:ahLst/>
              <a:cxnLst>
                <a:cxn ang="0">
                  <a:pos x="19" y="0"/>
                </a:cxn>
                <a:cxn ang="0">
                  <a:pos x="19" y="20"/>
                </a:cxn>
                <a:cxn ang="0">
                  <a:pos x="12" y="20"/>
                </a:cxn>
                <a:cxn ang="0">
                  <a:pos x="12" y="5"/>
                </a:cxn>
                <a:cxn ang="0">
                  <a:pos x="5" y="5"/>
                </a:cxn>
                <a:cxn ang="0">
                  <a:pos x="5" y="20"/>
                </a:cxn>
                <a:cxn ang="0">
                  <a:pos x="0" y="20"/>
                </a:cxn>
                <a:cxn ang="0">
                  <a:pos x="0" y="0"/>
                </a:cxn>
                <a:cxn ang="0">
                  <a:pos x="19" y="0"/>
                </a:cxn>
                <a:cxn ang="0">
                  <a:pos x="19" y="0"/>
                </a:cxn>
              </a:cxnLst>
              <a:rect l="0" t="0" r="r" b="b"/>
              <a:pathLst>
                <a:path w="19" h="20">
                  <a:moveTo>
                    <a:pt x="19" y="0"/>
                  </a:moveTo>
                  <a:lnTo>
                    <a:pt x="19" y="20"/>
                  </a:lnTo>
                  <a:lnTo>
                    <a:pt x="12" y="20"/>
                  </a:lnTo>
                  <a:lnTo>
                    <a:pt x="12" y="5"/>
                  </a:lnTo>
                  <a:lnTo>
                    <a:pt x="5" y="5"/>
                  </a:lnTo>
                  <a:lnTo>
                    <a:pt x="5" y="20"/>
                  </a:lnTo>
                  <a:lnTo>
                    <a:pt x="0" y="20"/>
                  </a:lnTo>
                  <a:lnTo>
                    <a:pt x="0" y="0"/>
                  </a:lnTo>
                  <a:lnTo>
                    <a:pt x="19" y="0"/>
                  </a:lnTo>
                  <a:lnTo>
                    <a:pt x="19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43" name="Freeform 47"/>
            <p:cNvSpPr>
              <a:spLocks noEditPoints="1"/>
            </p:cNvSpPr>
            <p:nvPr userDrawn="1"/>
          </p:nvSpPr>
          <p:spPr bwMode="auto">
            <a:xfrm>
              <a:off x="5572" y="4117"/>
              <a:ext cx="10" cy="11"/>
            </a:xfrm>
            <a:custGeom>
              <a:avLst/>
              <a:gdLst/>
              <a:ahLst/>
              <a:cxnLst>
                <a:cxn ang="0">
                  <a:pos x="17" y="1"/>
                </a:cxn>
                <a:cxn ang="0">
                  <a:pos x="22" y="1"/>
                </a:cxn>
                <a:cxn ang="0">
                  <a:pos x="22" y="21"/>
                </a:cxn>
                <a:cxn ang="0">
                  <a:pos x="17" y="21"/>
                </a:cxn>
                <a:cxn ang="0">
                  <a:pos x="17" y="19"/>
                </a:cxn>
                <a:cxn ang="0">
                  <a:pos x="17" y="19"/>
                </a:cxn>
                <a:cxn ang="0">
                  <a:pos x="13" y="21"/>
                </a:cxn>
                <a:cxn ang="0">
                  <a:pos x="10" y="21"/>
                </a:cxn>
                <a:cxn ang="0">
                  <a:pos x="10" y="21"/>
                </a:cxn>
                <a:cxn ang="0">
                  <a:pos x="7" y="21"/>
                </a:cxn>
                <a:cxn ang="0">
                  <a:pos x="3" y="19"/>
                </a:cxn>
                <a:cxn ang="0">
                  <a:pos x="0" y="15"/>
                </a:cxn>
                <a:cxn ang="0">
                  <a:pos x="0" y="11"/>
                </a:cxn>
                <a:cxn ang="0">
                  <a:pos x="0" y="11"/>
                </a:cxn>
                <a:cxn ang="0">
                  <a:pos x="0" y="6"/>
                </a:cxn>
                <a:cxn ang="0">
                  <a:pos x="3" y="4"/>
                </a:cxn>
                <a:cxn ang="0">
                  <a:pos x="5" y="1"/>
                </a:cxn>
                <a:cxn ang="0">
                  <a:pos x="10" y="0"/>
                </a:cxn>
                <a:cxn ang="0">
                  <a:pos x="10" y="0"/>
                </a:cxn>
                <a:cxn ang="0">
                  <a:pos x="13" y="1"/>
                </a:cxn>
                <a:cxn ang="0">
                  <a:pos x="16" y="2"/>
                </a:cxn>
                <a:cxn ang="0">
                  <a:pos x="17" y="4"/>
                </a:cxn>
                <a:cxn ang="0">
                  <a:pos x="17" y="1"/>
                </a:cxn>
                <a:cxn ang="0">
                  <a:pos x="17" y="1"/>
                </a:cxn>
                <a:cxn ang="0">
                  <a:pos x="17" y="11"/>
                </a:cxn>
                <a:cxn ang="0">
                  <a:pos x="17" y="11"/>
                </a:cxn>
                <a:cxn ang="0">
                  <a:pos x="17" y="9"/>
                </a:cxn>
                <a:cxn ang="0">
                  <a:pos x="16" y="8"/>
                </a:cxn>
                <a:cxn ang="0">
                  <a:pos x="14" y="6"/>
                </a:cxn>
                <a:cxn ang="0">
                  <a:pos x="12" y="5"/>
                </a:cxn>
                <a:cxn ang="0">
                  <a:pos x="12" y="5"/>
                </a:cxn>
                <a:cxn ang="0">
                  <a:pos x="9" y="6"/>
                </a:cxn>
                <a:cxn ang="0">
                  <a:pos x="8" y="8"/>
                </a:cxn>
                <a:cxn ang="0">
                  <a:pos x="7" y="9"/>
                </a:cxn>
                <a:cxn ang="0">
                  <a:pos x="5" y="11"/>
                </a:cxn>
                <a:cxn ang="0">
                  <a:pos x="5" y="11"/>
                </a:cxn>
                <a:cxn ang="0">
                  <a:pos x="7" y="14"/>
                </a:cxn>
                <a:cxn ang="0">
                  <a:pos x="8" y="15"/>
                </a:cxn>
                <a:cxn ang="0">
                  <a:pos x="9" y="16"/>
                </a:cxn>
                <a:cxn ang="0">
                  <a:pos x="12" y="16"/>
                </a:cxn>
                <a:cxn ang="0">
                  <a:pos x="12" y="16"/>
                </a:cxn>
                <a:cxn ang="0">
                  <a:pos x="14" y="16"/>
                </a:cxn>
                <a:cxn ang="0">
                  <a:pos x="16" y="15"/>
                </a:cxn>
                <a:cxn ang="0">
                  <a:pos x="17" y="14"/>
                </a:cxn>
                <a:cxn ang="0">
                  <a:pos x="17" y="11"/>
                </a:cxn>
                <a:cxn ang="0">
                  <a:pos x="17" y="11"/>
                </a:cxn>
              </a:cxnLst>
              <a:rect l="0" t="0" r="r" b="b"/>
              <a:pathLst>
                <a:path w="22" h="21">
                  <a:moveTo>
                    <a:pt x="17" y="1"/>
                  </a:moveTo>
                  <a:lnTo>
                    <a:pt x="22" y="1"/>
                  </a:lnTo>
                  <a:lnTo>
                    <a:pt x="22" y="21"/>
                  </a:lnTo>
                  <a:lnTo>
                    <a:pt x="17" y="21"/>
                  </a:lnTo>
                  <a:lnTo>
                    <a:pt x="17" y="19"/>
                  </a:lnTo>
                  <a:lnTo>
                    <a:pt x="17" y="19"/>
                  </a:lnTo>
                  <a:lnTo>
                    <a:pt x="13" y="21"/>
                  </a:lnTo>
                  <a:lnTo>
                    <a:pt x="10" y="21"/>
                  </a:lnTo>
                  <a:lnTo>
                    <a:pt x="10" y="21"/>
                  </a:lnTo>
                  <a:lnTo>
                    <a:pt x="7" y="21"/>
                  </a:lnTo>
                  <a:lnTo>
                    <a:pt x="3" y="19"/>
                  </a:lnTo>
                  <a:lnTo>
                    <a:pt x="0" y="15"/>
                  </a:lnTo>
                  <a:lnTo>
                    <a:pt x="0" y="11"/>
                  </a:lnTo>
                  <a:lnTo>
                    <a:pt x="0" y="11"/>
                  </a:lnTo>
                  <a:lnTo>
                    <a:pt x="0" y="6"/>
                  </a:lnTo>
                  <a:lnTo>
                    <a:pt x="3" y="4"/>
                  </a:lnTo>
                  <a:lnTo>
                    <a:pt x="5" y="1"/>
                  </a:lnTo>
                  <a:lnTo>
                    <a:pt x="10" y="0"/>
                  </a:lnTo>
                  <a:lnTo>
                    <a:pt x="10" y="0"/>
                  </a:lnTo>
                  <a:lnTo>
                    <a:pt x="13" y="1"/>
                  </a:lnTo>
                  <a:lnTo>
                    <a:pt x="16" y="2"/>
                  </a:lnTo>
                  <a:lnTo>
                    <a:pt x="17" y="4"/>
                  </a:lnTo>
                  <a:lnTo>
                    <a:pt x="17" y="1"/>
                  </a:lnTo>
                  <a:lnTo>
                    <a:pt x="17" y="1"/>
                  </a:lnTo>
                  <a:close/>
                  <a:moveTo>
                    <a:pt x="17" y="11"/>
                  </a:moveTo>
                  <a:lnTo>
                    <a:pt x="17" y="11"/>
                  </a:lnTo>
                  <a:lnTo>
                    <a:pt x="17" y="9"/>
                  </a:lnTo>
                  <a:lnTo>
                    <a:pt x="16" y="8"/>
                  </a:lnTo>
                  <a:lnTo>
                    <a:pt x="14" y="6"/>
                  </a:lnTo>
                  <a:lnTo>
                    <a:pt x="12" y="5"/>
                  </a:lnTo>
                  <a:lnTo>
                    <a:pt x="12" y="5"/>
                  </a:lnTo>
                  <a:lnTo>
                    <a:pt x="9" y="6"/>
                  </a:lnTo>
                  <a:lnTo>
                    <a:pt x="8" y="8"/>
                  </a:lnTo>
                  <a:lnTo>
                    <a:pt x="7" y="9"/>
                  </a:lnTo>
                  <a:lnTo>
                    <a:pt x="5" y="11"/>
                  </a:lnTo>
                  <a:lnTo>
                    <a:pt x="5" y="11"/>
                  </a:lnTo>
                  <a:lnTo>
                    <a:pt x="7" y="14"/>
                  </a:lnTo>
                  <a:lnTo>
                    <a:pt x="8" y="15"/>
                  </a:lnTo>
                  <a:lnTo>
                    <a:pt x="9" y="16"/>
                  </a:lnTo>
                  <a:lnTo>
                    <a:pt x="12" y="16"/>
                  </a:lnTo>
                  <a:lnTo>
                    <a:pt x="12" y="16"/>
                  </a:lnTo>
                  <a:lnTo>
                    <a:pt x="14" y="16"/>
                  </a:lnTo>
                  <a:lnTo>
                    <a:pt x="16" y="15"/>
                  </a:lnTo>
                  <a:lnTo>
                    <a:pt x="17" y="14"/>
                  </a:lnTo>
                  <a:lnTo>
                    <a:pt x="17" y="11"/>
                  </a:lnTo>
                  <a:lnTo>
                    <a:pt x="17" y="11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44" name="Freeform 48"/>
            <p:cNvSpPr>
              <a:spLocks/>
            </p:cNvSpPr>
            <p:nvPr userDrawn="1"/>
          </p:nvSpPr>
          <p:spPr bwMode="auto">
            <a:xfrm>
              <a:off x="5597" y="4118"/>
              <a:ext cx="9" cy="1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6" y="0"/>
                </a:cxn>
                <a:cxn ang="0">
                  <a:pos x="6" y="7"/>
                </a:cxn>
                <a:cxn ang="0">
                  <a:pos x="14" y="7"/>
                </a:cxn>
                <a:cxn ang="0">
                  <a:pos x="14" y="0"/>
                </a:cxn>
                <a:cxn ang="0">
                  <a:pos x="19" y="0"/>
                </a:cxn>
                <a:cxn ang="0">
                  <a:pos x="19" y="20"/>
                </a:cxn>
                <a:cxn ang="0">
                  <a:pos x="14" y="20"/>
                </a:cxn>
                <a:cxn ang="0">
                  <a:pos x="14" y="12"/>
                </a:cxn>
                <a:cxn ang="0">
                  <a:pos x="6" y="12"/>
                </a:cxn>
                <a:cxn ang="0">
                  <a:pos x="6" y="20"/>
                </a:cxn>
                <a:cxn ang="0">
                  <a:pos x="0" y="2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9" h="20">
                  <a:moveTo>
                    <a:pt x="0" y="0"/>
                  </a:moveTo>
                  <a:lnTo>
                    <a:pt x="6" y="0"/>
                  </a:lnTo>
                  <a:lnTo>
                    <a:pt x="6" y="7"/>
                  </a:lnTo>
                  <a:lnTo>
                    <a:pt x="14" y="7"/>
                  </a:lnTo>
                  <a:lnTo>
                    <a:pt x="14" y="0"/>
                  </a:lnTo>
                  <a:lnTo>
                    <a:pt x="19" y="0"/>
                  </a:lnTo>
                  <a:lnTo>
                    <a:pt x="19" y="20"/>
                  </a:lnTo>
                  <a:lnTo>
                    <a:pt x="14" y="20"/>
                  </a:lnTo>
                  <a:lnTo>
                    <a:pt x="14" y="12"/>
                  </a:lnTo>
                  <a:lnTo>
                    <a:pt x="6" y="12"/>
                  </a:lnTo>
                  <a:lnTo>
                    <a:pt x="6" y="20"/>
                  </a:lnTo>
                  <a:lnTo>
                    <a:pt x="0" y="2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45" name="Freeform 49"/>
            <p:cNvSpPr>
              <a:spLocks/>
            </p:cNvSpPr>
            <p:nvPr userDrawn="1"/>
          </p:nvSpPr>
          <p:spPr bwMode="auto">
            <a:xfrm>
              <a:off x="5621" y="4118"/>
              <a:ext cx="10" cy="10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6" y="13"/>
                </a:cxn>
                <a:cxn ang="0">
                  <a:pos x="15" y="0"/>
                </a:cxn>
                <a:cxn ang="0">
                  <a:pos x="20" y="0"/>
                </a:cxn>
                <a:cxn ang="0">
                  <a:pos x="20" y="20"/>
                </a:cxn>
                <a:cxn ang="0">
                  <a:pos x="15" y="20"/>
                </a:cxn>
                <a:cxn ang="0">
                  <a:pos x="15" y="8"/>
                </a:cxn>
                <a:cxn ang="0">
                  <a:pos x="6" y="20"/>
                </a:cxn>
                <a:cxn ang="0">
                  <a:pos x="0" y="20"/>
                </a:cxn>
                <a:cxn ang="0">
                  <a:pos x="0" y="0"/>
                </a:cxn>
                <a:cxn ang="0">
                  <a:pos x="6" y="0"/>
                </a:cxn>
                <a:cxn ang="0">
                  <a:pos x="6" y="0"/>
                </a:cxn>
              </a:cxnLst>
              <a:rect l="0" t="0" r="r" b="b"/>
              <a:pathLst>
                <a:path w="20" h="20">
                  <a:moveTo>
                    <a:pt x="6" y="0"/>
                  </a:moveTo>
                  <a:lnTo>
                    <a:pt x="6" y="13"/>
                  </a:lnTo>
                  <a:lnTo>
                    <a:pt x="15" y="0"/>
                  </a:lnTo>
                  <a:lnTo>
                    <a:pt x="20" y="0"/>
                  </a:lnTo>
                  <a:lnTo>
                    <a:pt x="20" y="20"/>
                  </a:lnTo>
                  <a:lnTo>
                    <a:pt x="15" y="20"/>
                  </a:lnTo>
                  <a:lnTo>
                    <a:pt x="15" y="8"/>
                  </a:lnTo>
                  <a:lnTo>
                    <a:pt x="6" y="20"/>
                  </a:lnTo>
                  <a:lnTo>
                    <a:pt x="0" y="20"/>
                  </a:lnTo>
                  <a:lnTo>
                    <a:pt x="0" y="0"/>
                  </a:lnTo>
                  <a:lnTo>
                    <a:pt x="6" y="0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46" name="Freeform 50"/>
            <p:cNvSpPr>
              <a:spLocks noEditPoints="1"/>
            </p:cNvSpPr>
            <p:nvPr userDrawn="1"/>
          </p:nvSpPr>
          <p:spPr bwMode="auto">
            <a:xfrm>
              <a:off x="5645" y="4118"/>
              <a:ext cx="9" cy="10"/>
            </a:xfrm>
            <a:custGeom>
              <a:avLst/>
              <a:gdLst/>
              <a:ahLst/>
              <a:cxnLst>
                <a:cxn ang="0">
                  <a:pos x="11" y="9"/>
                </a:cxn>
                <a:cxn ang="0">
                  <a:pos x="9" y="9"/>
                </a:cxn>
                <a:cxn ang="0">
                  <a:pos x="9" y="9"/>
                </a:cxn>
                <a:cxn ang="0">
                  <a:pos x="7" y="9"/>
                </a:cxn>
                <a:cxn ang="0">
                  <a:pos x="7" y="9"/>
                </a:cxn>
                <a:cxn ang="0">
                  <a:pos x="6" y="7"/>
                </a:cxn>
                <a:cxn ang="0">
                  <a:pos x="6" y="7"/>
                </a:cxn>
                <a:cxn ang="0">
                  <a:pos x="7" y="5"/>
                </a:cxn>
                <a:cxn ang="0">
                  <a:pos x="7" y="5"/>
                </a:cxn>
                <a:cxn ang="0">
                  <a:pos x="9" y="4"/>
                </a:cxn>
                <a:cxn ang="0">
                  <a:pos x="11" y="4"/>
                </a:cxn>
                <a:cxn ang="0">
                  <a:pos x="11" y="9"/>
                </a:cxn>
                <a:cxn ang="0">
                  <a:pos x="11" y="9"/>
                </a:cxn>
                <a:cxn ang="0">
                  <a:pos x="0" y="20"/>
                </a:cxn>
                <a:cxn ang="0">
                  <a:pos x="6" y="20"/>
                </a:cxn>
                <a:cxn ang="0">
                  <a:pos x="11" y="13"/>
                </a:cxn>
                <a:cxn ang="0">
                  <a:pos x="11" y="13"/>
                </a:cxn>
                <a:cxn ang="0">
                  <a:pos x="11" y="20"/>
                </a:cxn>
                <a:cxn ang="0">
                  <a:pos x="17" y="20"/>
                </a:cxn>
                <a:cxn ang="0">
                  <a:pos x="17" y="0"/>
                </a:cxn>
                <a:cxn ang="0">
                  <a:pos x="9" y="0"/>
                </a:cxn>
                <a:cxn ang="0">
                  <a:pos x="9" y="0"/>
                </a:cxn>
                <a:cxn ang="0">
                  <a:pos x="6" y="0"/>
                </a:cxn>
                <a:cxn ang="0">
                  <a:pos x="4" y="1"/>
                </a:cxn>
                <a:cxn ang="0">
                  <a:pos x="4" y="1"/>
                </a:cxn>
                <a:cxn ang="0">
                  <a:pos x="1" y="4"/>
                </a:cxn>
                <a:cxn ang="0">
                  <a:pos x="1" y="7"/>
                </a:cxn>
                <a:cxn ang="0">
                  <a:pos x="1" y="7"/>
                </a:cxn>
                <a:cxn ang="0">
                  <a:pos x="1" y="9"/>
                </a:cxn>
                <a:cxn ang="0">
                  <a:pos x="2" y="12"/>
                </a:cxn>
                <a:cxn ang="0">
                  <a:pos x="2" y="12"/>
                </a:cxn>
                <a:cxn ang="0">
                  <a:pos x="4" y="13"/>
                </a:cxn>
                <a:cxn ang="0">
                  <a:pos x="5" y="13"/>
                </a:cxn>
                <a:cxn ang="0">
                  <a:pos x="0" y="20"/>
                </a:cxn>
                <a:cxn ang="0">
                  <a:pos x="0" y="20"/>
                </a:cxn>
              </a:cxnLst>
              <a:rect l="0" t="0" r="r" b="b"/>
              <a:pathLst>
                <a:path w="17" h="20">
                  <a:moveTo>
                    <a:pt x="11" y="9"/>
                  </a:moveTo>
                  <a:lnTo>
                    <a:pt x="9" y="9"/>
                  </a:lnTo>
                  <a:lnTo>
                    <a:pt x="9" y="9"/>
                  </a:lnTo>
                  <a:lnTo>
                    <a:pt x="7" y="9"/>
                  </a:lnTo>
                  <a:lnTo>
                    <a:pt x="7" y="9"/>
                  </a:lnTo>
                  <a:lnTo>
                    <a:pt x="6" y="7"/>
                  </a:lnTo>
                  <a:lnTo>
                    <a:pt x="6" y="7"/>
                  </a:lnTo>
                  <a:lnTo>
                    <a:pt x="7" y="5"/>
                  </a:lnTo>
                  <a:lnTo>
                    <a:pt x="7" y="5"/>
                  </a:lnTo>
                  <a:lnTo>
                    <a:pt x="9" y="4"/>
                  </a:lnTo>
                  <a:lnTo>
                    <a:pt x="11" y="4"/>
                  </a:lnTo>
                  <a:lnTo>
                    <a:pt x="11" y="9"/>
                  </a:lnTo>
                  <a:lnTo>
                    <a:pt x="11" y="9"/>
                  </a:lnTo>
                  <a:close/>
                  <a:moveTo>
                    <a:pt x="0" y="20"/>
                  </a:moveTo>
                  <a:lnTo>
                    <a:pt x="6" y="20"/>
                  </a:lnTo>
                  <a:lnTo>
                    <a:pt x="11" y="13"/>
                  </a:lnTo>
                  <a:lnTo>
                    <a:pt x="11" y="13"/>
                  </a:lnTo>
                  <a:lnTo>
                    <a:pt x="11" y="20"/>
                  </a:lnTo>
                  <a:lnTo>
                    <a:pt x="17" y="20"/>
                  </a:lnTo>
                  <a:lnTo>
                    <a:pt x="17" y="0"/>
                  </a:lnTo>
                  <a:lnTo>
                    <a:pt x="9" y="0"/>
                  </a:lnTo>
                  <a:lnTo>
                    <a:pt x="9" y="0"/>
                  </a:lnTo>
                  <a:lnTo>
                    <a:pt x="6" y="0"/>
                  </a:lnTo>
                  <a:lnTo>
                    <a:pt x="4" y="1"/>
                  </a:lnTo>
                  <a:lnTo>
                    <a:pt x="4" y="1"/>
                  </a:lnTo>
                  <a:lnTo>
                    <a:pt x="1" y="4"/>
                  </a:lnTo>
                  <a:lnTo>
                    <a:pt x="1" y="7"/>
                  </a:lnTo>
                  <a:lnTo>
                    <a:pt x="1" y="7"/>
                  </a:lnTo>
                  <a:lnTo>
                    <a:pt x="1" y="9"/>
                  </a:lnTo>
                  <a:lnTo>
                    <a:pt x="2" y="12"/>
                  </a:lnTo>
                  <a:lnTo>
                    <a:pt x="2" y="12"/>
                  </a:lnTo>
                  <a:lnTo>
                    <a:pt x="4" y="13"/>
                  </a:lnTo>
                  <a:lnTo>
                    <a:pt x="5" y="13"/>
                  </a:lnTo>
                  <a:lnTo>
                    <a:pt x="0" y="20"/>
                  </a:lnTo>
                  <a:lnTo>
                    <a:pt x="0" y="2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47" name="Freeform 51"/>
            <p:cNvSpPr>
              <a:spLocks/>
            </p:cNvSpPr>
            <p:nvPr userDrawn="1"/>
          </p:nvSpPr>
          <p:spPr bwMode="auto">
            <a:xfrm>
              <a:off x="5318" y="4079"/>
              <a:ext cx="20" cy="26"/>
            </a:xfrm>
            <a:custGeom>
              <a:avLst/>
              <a:gdLst/>
              <a:ahLst/>
              <a:cxnLst>
                <a:cxn ang="0">
                  <a:pos x="39" y="48"/>
                </a:cxn>
                <a:cxn ang="0">
                  <a:pos x="39" y="48"/>
                </a:cxn>
                <a:cxn ang="0">
                  <a:pos x="34" y="51"/>
                </a:cxn>
                <a:cxn ang="0">
                  <a:pos x="26" y="52"/>
                </a:cxn>
                <a:cxn ang="0">
                  <a:pos x="26" y="52"/>
                </a:cxn>
                <a:cxn ang="0">
                  <a:pos x="21" y="51"/>
                </a:cxn>
                <a:cxn ang="0">
                  <a:pos x="16" y="49"/>
                </a:cxn>
                <a:cxn ang="0">
                  <a:pos x="11" y="47"/>
                </a:cxn>
                <a:cxn ang="0">
                  <a:pos x="9" y="44"/>
                </a:cxn>
                <a:cxn ang="0">
                  <a:pos x="9" y="44"/>
                </a:cxn>
                <a:cxn ang="0">
                  <a:pos x="5" y="41"/>
                </a:cxn>
                <a:cxn ang="0">
                  <a:pos x="2" y="36"/>
                </a:cxn>
                <a:cxn ang="0">
                  <a:pos x="1" y="31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1" y="19"/>
                </a:cxn>
                <a:cxn ang="0">
                  <a:pos x="2" y="14"/>
                </a:cxn>
                <a:cxn ang="0">
                  <a:pos x="5" y="10"/>
                </a:cxn>
                <a:cxn ang="0">
                  <a:pos x="9" y="7"/>
                </a:cxn>
                <a:cxn ang="0">
                  <a:pos x="9" y="7"/>
                </a:cxn>
                <a:cxn ang="0">
                  <a:pos x="13" y="4"/>
                </a:cxn>
                <a:cxn ang="0">
                  <a:pos x="16" y="2"/>
                </a:cxn>
                <a:cxn ang="0">
                  <a:pos x="21" y="0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33" y="0"/>
                </a:cxn>
                <a:cxn ang="0">
                  <a:pos x="39" y="3"/>
                </a:cxn>
                <a:cxn ang="0">
                  <a:pos x="39" y="14"/>
                </a:cxn>
                <a:cxn ang="0">
                  <a:pos x="39" y="14"/>
                </a:cxn>
                <a:cxn ang="0">
                  <a:pos x="35" y="12"/>
                </a:cxn>
                <a:cxn ang="0">
                  <a:pos x="33" y="9"/>
                </a:cxn>
                <a:cxn ang="0">
                  <a:pos x="28" y="9"/>
                </a:cxn>
                <a:cxn ang="0">
                  <a:pos x="28" y="9"/>
                </a:cxn>
                <a:cxn ang="0">
                  <a:pos x="24" y="9"/>
                </a:cxn>
                <a:cxn ang="0">
                  <a:pos x="20" y="10"/>
                </a:cxn>
                <a:cxn ang="0">
                  <a:pos x="15" y="14"/>
                </a:cxn>
                <a:cxn ang="0">
                  <a:pos x="11" y="19"/>
                </a:cxn>
                <a:cxn ang="0">
                  <a:pos x="10" y="26"/>
                </a:cxn>
                <a:cxn ang="0">
                  <a:pos x="10" y="26"/>
                </a:cxn>
                <a:cxn ang="0">
                  <a:pos x="11" y="29"/>
                </a:cxn>
                <a:cxn ang="0">
                  <a:pos x="11" y="33"/>
                </a:cxn>
                <a:cxn ang="0">
                  <a:pos x="16" y="38"/>
                </a:cxn>
                <a:cxn ang="0">
                  <a:pos x="21" y="42"/>
                </a:cxn>
                <a:cxn ang="0">
                  <a:pos x="28" y="43"/>
                </a:cxn>
                <a:cxn ang="0">
                  <a:pos x="28" y="43"/>
                </a:cxn>
                <a:cxn ang="0">
                  <a:pos x="34" y="42"/>
                </a:cxn>
                <a:cxn ang="0">
                  <a:pos x="39" y="37"/>
                </a:cxn>
                <a:cxn ang="0">
                  <a:pos x="39" y="48"/>
                </a:cxn>
                <a:cxn ang="0">
                  <a:pos x="39" y="48"/>
                </a:cxn>
              </a:cxnLst>
              <a:rect l="0" t="0" r="r" b="b"/>
              <a:pathLst>
                <a:path w="39" h="52">
                  <a:moveTo>
                    <a:pt x="39" y="48"/>
                  </a:moveTo>
                  <a:lnTo>
                    <a:pt x="39" y="48"/>
                  </a:lnTo>
                  <a:lnTo>
                    <a:pt x="34" y="51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21" y="51"/>
                  </a:lnTo>
                  <a:lnTo>
                    <a:pt x="16" y="49"/>
                  </a:lnTo>
                  <a:lnTo>
                    <a:pt x="11" y="47"/>
                  </a:lnTo>
                  <a:lnTo>
                    <a:pt x="9" y="44"/>
                  </a:lnTo>
                  <a:lnTo>
                    <a:pt x="9" y="44"/>
                  </a:lnTo>
                  <a:lnTo>
                    <a:pt x="5" y="41"/>
                  </a:lnTo>
                  <a:lnTo>
                    <a:pt x="2" y="36"/>
                  </a:lnTo>
                  <a:lnTo>
                    <a:pt x="1" y="31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1" y="19"/>
                  </a:lnTo>
                  <a:lnTo>
                    <a:pt x="2" y="14"/>
                  </a:lnTo>
                  <a:lnTo>
                    <a:pt x="5" y="10"/>
                  </a:lnTo>
                  <a:lnTo>
                    <a:pt x="9" y="7"/>
                  </a:lnTo>
                  <a:lnTo>
                    <a:pt x="9" y="7"/>
                  </a:lnTo>
                  <a:lnTo>
                    <a:pt x="13" y="4"/>
                  </a:lnTo>
                  <a:lnTo>
                    <a:pt x="16" y="2"/>
                  </a:lnTo>
                  <a:lnTo>
                    <a:pt x="21" y="0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3" y="0"/>
                  </a:lnTo>
                  <a:lnTo>
                    <a:pt x="39" y="3"/>
                  </a:lnTo>
                  <a:lnTo>
                    <a:pt x="39" y="14"/>
                  </a:lnTo>
                  <a:lnTo>
                    <a:pt x="39" y="14"/>
                  </a:lnTo>
                  <a:lnTo>
                    <a:pt x="35" y="12"/>
                  </a:lnTo>
                  <a:lnTo>
                    <a:pt x="33" y="9"/>
                  </a:lnTo>
                  <a:lnTo>
                    <a:pt x="28" y="9"/>
                  </a:lnTo>
                  <a:lnTo>
                    <a:pt x="28" y="9"/>
                  </a:lnTo>
                  <a:lnTo>
                    <a:pt x="24" y="9"/>
                  </a:lnTo>
                  <a:lnTo>
                    <a:pt x="20" y="10"/>
                  </a:lnTo>
                  <a:lnTo>
                    <a:pt x="15" y="14"/>
                  </a:lnTo>
                  <a:lnTo>
                    <a:pt x="11" y="19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1" y="29"/>
                  </a:lnTo>
                  <a:lnTo>
                    <a:pt x="11" y="33"/>
                  </a:lnTo>
                  <a:lnTo>
                    <a:pt x="16" y="38"/>
                  </a:lnTo>
                  <a:lnTo>
                    <a:pt x="21" y="42"/>
                  </a:lnTo>
                  <a:lnTo>
                    <a:pt x="28" y="43"/>
                  </a:lnTo>
                  <a:lnTo>
                    <a:pt x="28" y="43"/>
                  </a:lnTo>
                  <a:lnTo>
                    <a:pt x="34" y="42"/>
                  </a:lnTo>
                  <a:lnTo>
                    <a:pt x="39" y="37"/>
                  </a:lnTo>
                  <a:lnTo>
                    <a:pt x="39" y="48"/>
                  </a:lnTo>
                  <a:lnTo>
                    <a:pt x="39" y="48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48" name="Freeform 52"/>
            <p:cNvSpPr>
              <a:spLocks/>
            </p:cNvSpPr>
            <p:nvPr userDrawn="1"/>
          </p:nvSpPr>
          <p:spPr bwMode="auto">
            <a:xfrm>
              <a:off x="5341" y="4080"/>
              <a:ext cx="17" cy="24"/>
            </a:xfrm>
            <a:custGeom>
              <a:avLst/>
              <a:gdLst/>
              <a:ahLst/>
              <a:cxnLst>
                <a:cxn ang="0">
                  <a:pos x="21" y="49"/>
                </a:cxn>
                <a:cxn ang="0">
                  <a:pos x="11" y="49"/>
                </a:cxn>
                <a:cxn ang="0">
                  <a:pos x="11" y="7"/>
                </a:cxn>
                <a:cxn ang="0">
                  <a:pos x="0" y="7"/>
                </a:cxn>
                <a:cxn ang="0">
                  <a:pos x="0" y="0"/>
                </a:cxn>
                <a:cxn ang="0">
                  <a:pos x="32" y="0"/>
                </a:cxn>
                <a:cxn ang="0">
                  <a:pos x="32" y="7"/>
                </a:cxn>
                <a:cxn ang="0">
                  <a:pos x="21" y="7"/>
                </a:cxn>
                <a:cxn ang="0">
                  <a:pos x="21" y="49"/>
                </a:cxn>
                <a:cxn ang="0">
                  <a:pos x="21" y="49"/>
                </a:cxn>
              </a:cxnLst>
              <a:rect l="0" t="0" r="r" b="b"/>
              <a:pathLst>
                <a:path w="32" h="49">
                  <a:moveTo>
                    <a:pt x="21" y="49"/>
                  </a:moveTo>
                  <a:lnTo>
                    <a:pt x="11" y="49"/>
                  </a:lnTo>
                  <a:lnTo>
                    <a:pt x="11" y="7"/>
                  </a:lnTo>
                  <a:lnTo>
                    <a:pt x="0" y="7"/>
                  </a:lnTo>
                  <a:lnTo>
                    <a:pt x="0" y="0"/>
                  </a:lnTo>
                  <a:lnTo>
                    <a:pt x="32" y="0"/>
                  </a:lnTo>
                  <a:lnTo>
                    <a:pt x="32" y="7"/>
                  </a:lnTo>
                  <a:lnTo>
                    <a:pt x="21" y="7"/>
                  </a:lnTo>
                  <a:lnTo>
                    <a:pt x="21" y="49"/>
                  </a:lnTo>
                  <a:lnTo>
                    <a:pt x="21" y="49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49" name="Freeform 53"/>
            <p:cNvSpPr>
              <a:spLocks noEditPoints="1"/>
            </p:cNvSpPr>
            <p:nvPr userDrawn="1"/>
          </p:nvSpPr>
          <p:spPr bwMode="auto">
            <a:xfrm>
              <a:off x="5363" y="4080"/>
              <a:ext cx="16" cy="24"/>
            </a:xfrm>
            <a:custGeom>
              <a:avLst/>
              <a:gdLst/>
              <a:ahLst/>
              <a:cxnLst>
                <a:cxn ang="0">
                  <a:pos x="8" y="7"/>
                </a:cxn>
                <a:cxn ang="0">
                  <a:pos x="12" y="7"/>
                </a:cxn>
                <a:cxn ang="0">
                  <a:pos x="12" y="7"/>
                </a:cxn>
                <a:cxn ang="0">
                  <a:pos x="16" y="8"/>
                </a:cxn>
                <a:cxn ang="0">
                  <a:pos x="20" y="10"/>
                </a:cxn>
                <a:cxn ang="0">
                  <a:pos x="20" y="10"/>
                </a:cxn>
                <a:cxn ang="0">
                  <a:pos x="21" y="11"/>
                </a:cxn>
                <a:cxn ang="0">
                  <a:pos x="22" y="15"/>
                </a:cxn>
                <a:cxn ang="0">
                  <a:pos x="22" y="15"/>
                </a:cxn>
                <a:cxn ang="0">
                  <a:pos x="21" y="17"/>
                </a:cxn>
                <a:cxn ang="0">
                  <a:pos x="20" y="21"/>
                </a:cxn>
                <a:cxn ang="0">
                  <a:pos x="20" y="21"/>
                </a:cxn>
                <a:cxn ang="0">
                  <a:pos x="16" y="22"/>
                </a:cxn>
                <a:cxn ang="0">
                  <a:pos x="13" y="22"/>
                </a:cxn>
                <a:cxn ang="0">
                  <a:pos x="8" y="22"/>
                </a:cxn>
                <a:cxn ang="0">
                  <a:pos x="8" y="7"/>
                </a:cxn>
                <a:cxn ang="0">
                  <a:pos x="8" y="7"/>
                </a:cxn>
                <a:cxn ang="0">
                  <a:pos x="0" y="0"/>
                </a:cxn>
                <a:cxn ang="0">
                  <a:pos x="0" y="49"/>
                </a:cxn>
                <a:cxn ang="0">
                  <a:pos x="8" y="49"/>
                </a:cxn>
                <a:cxn ang="0">
                  <a:pos x="8" y="30"/>
                </a:cxn>
                <a:cxn ang="0">
                  <a:pos x="16" y="30"/>
                </a:cxn>
                <a:cxn ang="0">
                  <a:pos x="16" y="30"/>
                </a:cxn>
                <a:cxn ang="0">
                  <a:pos x="22" y="29"/>
                </a:cxn>
                <a:cxn ang="0">
                  <a:pos x="29" y="26"/>
                </a:cxn>
                <a:cxn ang="0">
                  <a:pos x="29" y="26"/>
                </a:cxn>
                <a:cxn ang="0">
                  <a:pos x="30" y="22"/>
                </a:cxn>
                <a:cxn ang="0">
                  <a:pos x="31" y="20"/>
                </a:cxn>
                <a:cxn ang="0">
                  <a:pos x="32" y="15"/>
                </a:cxn>
                <a:cxn ang="0">
                  <a:pos x="32" y="15"/>
                </a:cxn>
                <a:cxn ang="0">
                  <a:pos x="31" y="8"/>
                </a:cxn>
                <a:cxn ang="0">
                  <a:pos x="30" y="6"/>
                </a:cxn>
                <a:cxn ang="0">
                  <a:pos x="27" y="3"/>
                </a:cxn>
                <a:cxn ang="0">
                  <a:pos x="27" y="3"/>
                </a:cxn>
                <a:cxn ang="0">
                  <a:pos x="25" y="1"/>
                </a:cxn>
                <a:cxn ang="0">
                  <a:pos x="21" y="0"/>
                </a:cxn>
                <a:cxn ang="0">
                  <a:pos x="13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32" h="49">
                  <a:moveTo>
                    <a:pt x="8" y="7"/>
                  </a:moveTo>
                  <a:lnTo>
                    <a:pt x="12" y="7"/>
                  </a:lnTo>
                  <a:lnTo>
                    <a:pt x="12" y="7"/>
                  </a:lnTo>
                  <a:lnTo>
                    <a:pt x="16" y="8"/>
                  </a:lnTo>
                  <a:lnTo>
                    <a:pt x="20" y="10"/>
                  </a:lnTo>
                  <a:lnTo>
                    <a:pt x="20" y="10"/>
                  </a:lnTo>
                  <a:lnTo>
                    <a:pt x="21" y="11"/>
                  </a:lnTo>
                  <a:lnTo>
                    <a:pt x="22" y="15"/>
                  </a:lnTo>
                  <a:lnTo>
                    <a:pt x="22" y="15"/>
                  </a:lnTo>
                  <a:lnTo>
                    <a:pt x="21" y="17"/>
                  </a:lnTo>
                  <a:lnTo>
                    <a:pt x="20" y="21"/>
                  </a:lnTo>
                  <a:lnTo>
                    <a:pt x="20" y="21"/>
                  </a:lnTo>
                  <a:lnTo>
                    <a:pt x="16" y="22"/>
                  </a:lnTo>
                  <a:lnTo>
                    <a:pt x="13" y="22"/>
                  </a:lnTo>
                  <a:lnTo>
                    <a:pt x="8" y="22"/>
                  </a:lnTo>
                  <a:lnTo>
                    <a:pt x="8" y="7"/>
                  </a:lnTo>
                  <a:lnTo>
                    <a:pt x="8" y="7"/>
                  </a:lnTo>
                  <a:close/>
                  <a:moveTo>
                    <a:pt x="0" y="0"/>
                  </a:moveTo>
                  <a:lnTo>
                    <a:pt x="0" y="49"/>
                  </a:lnTo>
                  <a:lnTo>
                    <a:pt x="8" y="49"/>
                  </a:lnTo>
                  <a:lnTo>
                    <a:pt x="8" y="30"/>
                  </a:lnTo>
                  <a:lnTo>
                    <a:pt x="16" y="30"/>
                  </a:lnTo>
                  <a:lnTo>
                    <a:pt x="16" y="30"/>
                  </a:lnTo>
                  <a:lnTo>
                    <a:pt x="22" y="29"/>
                  </a:lnTo>
                  <a:lnTo>
                    <a:pt x="29" y="26"/>
                  </a:lnTo>
                  <a:lnTo>
                    <a:pt x="29" y="26"/>
                  </a:lnTo>
                  <a:lnTo>
                    <a:pt x="30" y="22"/>
                  </a:lnTo>
                  <a:lnTo>
                    <a:pt x="31" y="20"/>
                  </a:lnTo>
                  <a:lnTo>
                    <a:pt x="32" y="15"/>
                  </a:lnTo>
                  <a:lnTo>
                    <a:pt x="32" y="15"/>
                  </a:lnTo>
                  <a:lnTo>
                    <a:pt x="31" y="8"/>
                  </a:lnTo>
                  <a:lnTo>
                    <a:pt x="30" y="6"/>
                  </a:lnTo>
                  <a:lnTo>
                    <a:pt x="27" y="3"/>
                  </a:lnTo>
                  <a:lnTo>
                    <a:pt x="27" y="3"/>
                  </a:lnTo>
                  <a:lnTo>
                    <a:pt x="25" y="1"/>
                  </a:lnTo>
                  <a:lnTo>
                    <a:pt x="21" y="0"/>
                  </a:lnTo>
                  <a:lnTo>
                    <a:pt x="13" y="0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50" name="Freeform 54"/>
            <p:cNvSpPr>
              <a:spLocks noEditPoints="1"/>
            </p:cNvSpPr>
            <p:nvPr userDrawn="1"/>
          </p:nvSpPr>
          <p:spPr bwMode="auto">
            <a:xfrm>
              <a:off x="5380" y="4079"/>
              <a:ext cx="26" cy="25"/>
            </a:xfrm>
            <a:custGeom>
              <a:avLst/>
              <a:gdLst/>
              <a:ahLst/>
              <a:cxnLst>
                <a:cxn ang="0">
                  <a:pos x="18" y="32"/>
                </a:cxn>
                <a:cxn ang="0">
                  <a:pos x="25" y="14"/>
                </a:cxn>
                <a:cxn ang="0">
                  <a:pos x="31" y="32"/>
                </a:cxn>
                <a:cxn ang="0">
                  <a:pos x="18" y="32"/>
                </a:cxn>
                <a:cxn ang="0">
                  <a:pos x="18" y="32"/>
                </a:cxn>
                <a:cxn ang="0">
                  <a:pos x="39" y="51"/>
                </a:cxn>
                <a:cxn ang="0">
                  <a:pos x="50" y="51"/>
                </a:cxn>
                <a:cxn ang="0">
                  <a:pos x="29" y="0"/>
                </a:cxn>
                <a:cxn ang="0">
                  <a:pos x="21" y="0"/>
                </a:cxn>
                <a:cxn ang="0">
                  <a:pos x="0" y="51"/>
                </a:cxn>
                <a:cxn ang="0">
                  <a:pos x="10" y="51"/>
                </a:cxn>
                <a:cxn ang="0">
                  <a:pos x="15" y="41"/>
                </a:cxn>
                <a:cxn ang="0">
                  <a:pos x="35" y="41"/>
                </a:cxn>
                <a:cxn ang="0">
                  <a:pos x="39" y="51"/>
                </a:cxn>
                <a:cxn ang="0">
                  <a:pos x="39" y="51"/>
                </a:cxn>
              </a:cxnLst>
              <a:rect l="0" t="0" r="r" b="b"/>
              <a:pathLst>
                <a:path w="50" h="51">
                  <a:moveTo>
                    <a:pt x="18" y="32"/>
                  </a:moveTo>
                  <a:lnTo>
                    <a:pt x="25" y="14"/>
                  </a:lnTo>
                  <a:lnTo>
                    <a:pt x="31" y="32"/>
                  </a:lnTo>
                  <a:lnTo>
                    <a:pt x="18" y="32"/>
                  </a:lnTo>
                  <a:lnTo>
                    <a:pt x="18" y="32"/>
                  </a:lnTo>
                  <a:close/>
                  <a:moveTo>
                    <a:pt x="39" y="51"/>
                  </a:moveTo>
                  <a:lnTo>
                    <a:pt x="50" y="51"/>
                  </a:lnTo>
                  <a:lnTo>
                    <a:pt x="29" y="0"/>
                  </a:lnTo>
                  <a:lnTo>
                    <a:pt x="21" y="0"/>
                  </a:lnTo>
                  <a:lnTo>
                    <a:pt x="0" y="51"/>
                  </a:lnTo>
                  <a:lnTo>
                    <a:pt x="10" y="51"/>
                  </a:lnTo>
                  <a:lnTo>
                    <a:pt x="15" y="41"/>
                  </a:lnTo>
                  <a:lnTo>
                    <a:pt x="35" y="41"/>
                  </a:lnTo>
                  <a:lnTo>
                    <a:pt x="39" y="51"/>
                  </a:lnTo>
                  <a:lnTo>
                    <a:pt x="39" y="51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51" name="Freeform 55"/>
            <p:cNvSpPr>
              <a:spLocks/>
            </p:cNvSpPr>
            <p:nvPr userDrawn="1"/>
          </p:nvSpPr>
          <p:spPr bwMode="auto">
            <a:xfrm>
              <a:off x="5408" y="4080"/>
              <a:ext cx="23" cy="24"/>
            </a:xfrm>
            <a:custGeom>
              <a:avLst/>
              <a:gdLst/>
              <a:ahLst/>
              <a:cxnLst>
                <a:cxn ang="0">
                  <a:pos x="18" y="22"/>
                </a:cxn>
                <a:cxn ang="0">
                  <a:pos x="3" y="0"/>
                </a:cxn>
                <a:cxn ang="0">
                  <a:pos x="15" y="0"/>
                </a:cxn>
                <a:cxn ang="0">
                  <a:pos x="24" y="15"/>
                </a:cxn>
                <a:cxn ang="0">
                  <a:pos x="33" y="0"/>
                </a:cxn>
                <a:cxn ang="0">
                  <a:pos x="44" y="0"/>
                </a:cxn>
                <a:cxn ang="0">
                  <a:pos x="29" y="22"/>
                </a:cxn>
                <a:cxn ang="0">
                  <a:pos x="47" y="49"/>
                </a:cxn>
                <a:cxn ang="0">
                  <a:pos x="34" y="49"/>
                </a:cxn>
                <a:cxn ang="0">
                  <a:pos x="24" y="30"/>
                </a:cxn>
                <a:cxn ang="0">
                  <a:pos x="12" y="49"/>
                </a:cxn>
                <a:cxn ang="0">
                  <a:pos x="0" y="49"/>
                </a:cxn>
                <a:cxn ang="0">
                  <a:pos x="18" y="22"/>
                </a:cxn>
                <a:cxn ang="0">
                  <a:pos x="18" y="22"/>
                </a:cxn>
              </a:cxnLst>
              <a:rect l="0" t="0" r="r" b="b"/>
              <a:pathLst>
                <a:path w="47" h="49">
                  <a:moveTo>
                    <a:pt x="18" y="22"/>
                  </a:moveTo>
                  <a:lnTo>
                    <a:pt x="3" y="0"/>
                  </a:lnTo>
                  <a:lnTo>
                    <a:pt x="15" y="0"/>
                  </a:lnTo>
                  <a:lnTo>
                    <a:pt x="24" y="15"/>
                  </a:lnTo>
                  <a:lnTo>
                    <a:pt x="33" y="0"/>
                  </a:lnTo>
                  <a:lnTo>
                    <a:pt x="44" y="0"/>
                  </a:lnTo>
                  <a:lnTo>
                    <a:pt x="29" y="22"/>
                  </a:lnTo>
                  <a:lnTo>
                    <a:pt x="47" y="49"/>
                  </a:lnTo>
                  <a:lnTo>
                    <a:pt x="34" y="49"/>
                  </a:lnTo>
                  <a:lnTo>
                    <a:pt x="24" y="30"/>
                  </a:lnTo>
                  <a:lnTo>
                    <a:pt x="12" y="49"/>
                  </a:lnTo>
                  <a:lnTo>
                    <a:pt x="0" y="49"/>
                  </a:lnTo>
                  <a:lnTo>
                    <a:pt x="18" y="22"/>
                  </a:lnTo>
                  <a:lnTo>
                    <a:pt x="18" y="22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52" name="Freeform 56"/>
            <p:cNvSpPr>
              <a:spLocks noEditPoints="1"/>
            </p:cNvSpPr>
            <p:nvPr userDrawn="1"/>
          </p:nvSpPr>
          <p:spPr bwMode="auto">
            <a:xfrm>
              <a:off x="5435" y="4079"/>
              <a:ext cx="27" cy="26"/>
            </a:xfrm>
            <a:custGeom>
              <a:avLst/>
              <a:gdLst/>
              <a:ahLst/>
              <a:cxnLst>
                <a:cxn ang="0">
                  <a:pos x="26" y="43"/>
                </a:cxn>
                <a:cxn ang="0">
                  <a:pos x="26" y="43"/>
                </a:cxn>
                <a:cxn ang="0">
                  <a:pos x="19" y="42"/>
                </a:cxn>
                <a:cxn ang="0">
                  <a:pos x="14" y="38"/>
                </a:cxn>
                <a:cxn ang="0">
                  <a:pos x="11" y="33"/>
                </a:cxn>
                <a:cxn ang="0">
                  <a:pos x="10" y="26"/>
                </a:cxn>
                <a:cxn ang="0">
                  <a:pos x="10" y="26"/>
                </a:cxn>
                <a:cxn ang="0">
                  <a:pos x="11" y="19"/>
                </a:cxn>
                <a:cxn ang="0">
                  <a:pos x="14" y="14"/>
                </a:cxn>
                <a:cxn ang="0">
                  <a:pos x="19" y="10"/>
                </a:cxn>
                <a:cxn ang="0">
                  <a:pos x="26" y="9"/>
                </a:cxn>
                <a:cxn ang="0">
                  <a:pos x="26" y="9"/>
                </a:cxn>
                <a:cxn ang="0">
                  <a:pos x="33" y="10"/>
                </a:cxn>
                <a:cxn ang="0">
                  <a:pos x="38" y="14"/>
                </a:cxn>
                <a:cxn ang="0">
                  <a:pos x="41" y="19"/>
                </a:cxn>
                <a:cxn ang="0">
                  <a:pos x="43" y="26"/>
                </a:cxn>
                <a:cxn ang="0">
                  <a:pos x="43" y="26"/>
                </a:cxn>
                <a:cxn ang="0">
                  <a:pos x="41" y="33"/>
                </a:cxn>
                <a:cxn ang="0">
                  <a:pos x="38" y="38"/>
                </a:cxn>
                <a:cxn ang="0">
                  <a:pos x="33" y="42"/>
                </a:cxn>
                <a:cxn ang="0">
                  <a:pos x="26" y="43"/>
                </a:cxn>
                <a:cxn ang="0">
                  <a:pos x="26" y="43"/>
                </a:cxn>
                <a:cxn ang="0">
                  <a:pos x="26" y="0"/>
                </a:cxn>
                <a:cxn ang="0">
                  <a:pos x="26" y="0"/>
                </a:cxn>
                <a:cxn ang="0">
                  <a:pos x="20" y="0"/>
                </a:cxn>
                <a:cxn ang="0">
                  <a:pos x="15" y="2"/>
                </a:cxn>
                <a:cxn ang="0">
                  <a:pos x="11" y="4"/>
                </a:cxn>
                <a:cxn ang="0">
                  <a:pos x="6" y="8"/>
                </a:cxn>
                <a:cxn ang="0">
                  <a:pos x="3" y="12"/>
                </a:cxn>
                <a:cxn ang="0">
                  <a:pos x="1" y="15"/>
                </a:cxn>
                <a:cxn ang="0">
                  <a:pos x="0" y="21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0" y="32"/>
                </a:cxn>
                <a:cxn ang="0">
                  <a:pos x="1" y="36"/>
                </a:cxn>
                <a:cxn ang="0">
                  <a:pos x="3" y="41"/>
                </a:cxn>
                <a:cxn ang="0">
                  <a:pos x="6" y="44"/>
                </a:cxn>
                <a:cxn ang="0">
                  <a:pos x="11" y="47"/>
                </a:cxn>
                <a:cxn ang="0">
                  <a:pos x="15" y="49"/>
                </a:cxn>
                <a:cxn ang="0">
                  <a:pos x="20" y="51"/>
                </a:cxn>
                <a:cxn ang="0">
                  <a:pos x="26" y="52"/>
                </a:cxn>
                <a:cxn ang="0">
                  <a:pos x="26" y="52"/>
                </a:cxn>
                <a:cxn ang="0">
                  <a:pos x="31" y="51"/>
                </a:cxn>
                <a:cxn ang="0">
                  <a:pos x="36" y="49"/>
                </a:cxn>
                <a:cxn ang="0">
                  <a:pos x="41" y="47"/>
                </a:cxn>
                <a:cxn ang="0">
                  <a:pos x="45" y="44"/>
                </a:cxn>
                <a:cxn ang="0">
                  <a:pos x="49" y="41"/>
                </a:cxn>
                <a:cxn ang="0">
                  <a:pos x="51" y="36"/>
                </a:cxn>
                <a:cxn ang="0">
                  <a:pos x="53" y="32"/>
                </a:cxn>
                <a:cxn ang="0">
                  <a:pos x="53" y="26"/>
                </a:cxn>
                <a:cxn ang="0">
                  <a:pos x="53" y="26"/>
                </a:cxn>
                <a:cxn ang="0">
                  <a:pos x="53" y="21"/>
                </a:cxn>
                <a:cxn ang="0">
                  <a:pos x="51" y="15"/>
                </a:cxn>
                <a:cxn ang="0">
                  <a:pos x="49" y="12"/>
                </a:cxn>
                <a:cxn ang="0">
                  <a:pos x="45" y="8"/>
                </a:cxn>
                <a:cxn ang="0">
                  <a:pos x="41" y="4"/>
                </a:cxn>
                <a:cxn ang="0">
                  <a:pos x="36" y="2"/>
                </a:cxn>
                <a:cxn ang="0">
                  <a:pos x="31" y="0"/>
                </a:cxn>
                <a:cxn ang="0">
                  <a:pos x="26" y="0"/>
                </a:cxn>
                <a:cxn ang="0">
                  <a:pos x="26" y="0"/>
                </a:cxn>
              </a:cxnLst>
              <a:rect l="0" t="0" r="r" b="b"/>
              <a:pathLst>
                <a:path w="53" h="52">
                  <a:moveTo>
                    <a:pt x="26" y="43"/>
                  </a:moveTo>
                  <a:lnTo>
                    <a:pt x="26" y="43"/>
                  </a:lnTo>
                  <a:lnTo>
                    <a:pt x="19" y="42"/>
                  </a:lnTo>
                  <a:lnTo>
                    <a:pt x="14" y="38"/>
                  </a:lnTo>
                  <a:lnTo>
                    <a:pt x="11" y="33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1" y="19"/>
                  </a:lnTo>
                  <a:lnTo>
                    <a:pt x="14" y="14"/>
                  </a:lnTo>
                  <a:lnTo>
                    <a:pt x="19" y="10"/>
                  </a:lnTo>
                  <a:lnTo>
                    <a:pt x="26" y="9"/>
                  </a:lnTo>
                  <a:lnTo>
                    <a:pt x="26" y="9"/>
                  </a:lnTo>
                  <a:lnTo>
                    <a:pt x="33" y="10"/>
                  </a:lnTo>
                  <a:lnTo>
                    <a:pt x="38" y="14"/>
                  </a:lnTo>
                  <a:lnTo>
                    <a:pt x="41" y="19"/>
                  </a:lnTo>
                  <a:lnTo>
                    <a:pt x="43" y="26"/>
                  </a:lnTo>
                  <a:lnTo>
                    <a:pt x="43" y="26"/>
                  </a:lnTo>
                  <a:lnTo>
                    <a:pt x="41" y="33"/>
                  </a:lnTo>
                  <a:lnTo>
                    <a:pt x="38" y="38"/>
                  </a:lnTo>
                  <a:lnTo>
                    <a:pt x="33" y="42"/>
                  </a:lnTo>
                  <a:lnTo>
                    <a:pt x="26" y="43"/>
                  </a:lnTo>
                  <a:lnTo>
                    <a:pt x="26" y="43"/>
                  </a:lnTo>
                  <a:close/>
                  <a:moveTo>
                    <a:pt x="26" y="0"/>
                  </a:moveTo>
                  <a:lnTo>
                    <a:pt x="26" y="0"/>
                  </a:lnTo>
                  <a:lnTo>
                    <a:pt x="20" y="0"/>
                  </a:lnTo>
                  <a:lnTo>
                    <a:pt x="15" y="2"/>
                  </a:lnTo>
                  <a:lnTo>
                    <a:pt x="11" y="4"/>
                  </a:lnTo>
                  <a:lnTo>
                    <a:pt x="6" y="8"/>
                  </a:lnTo>
                  <a:lnTo>
                    <a:pt x="3" y="12"/>
                  </a:lnTo>
                  <a:lnTo>
                    <a:pt x="1" y="15"/>
                  </a:lnTo>
                  <a:lnTo>
                    <a:pt x="0" y="21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32"/>
                  </a:lnTo>
                  <a:lnTo>
                    <a:pt x="1" y="36"/>
                  </a:lnTo>
                  <a:lnTo>
                    <a:pt x="3" y="41"/>
                  </a:lnTo>
                  <a:lnTo>
                    <a:pt x="6" y="44"/>
                  </a:lnTo>
                  <a:lnTo>
                    <a:pt x="11" y="47"/>
                  </a:lnTo>
                  <a:lnTo>
                    <a:pt x="15" y="49"/>
                  </a:lnTo>
                  <a:lnTo>
                    <a:pt x="20" y="51"/>
                  </a:lnTo>
                  <a:lnTo>
                    <a:pt x="26" y="52"/>
                  </a:lnTo>
                  <a:lnTo>
                    <a:pt x="26" y="52"/>
                  </a:lnTo>
                  <a:lnTo>
                    <a:pt x="31" y="51"/>
                  </a:lnTo>
                  <a:lnTo>
                    <a:pt x="36" y="49"/>
                  </a:lnTo>
                  <a:lnTo>
                    <a:pt x="41" y="47"/>
                  </a:lnTo>
                  <a:lnTo>
                    <a:pt x="45" y="44"/>
                  </a:lnTo>
                  <a:lnTo>
                    <a:pt x="49" y="41"/>
                  </a:lnTo>
                  <a:lnTo>
                    <a:pt x="51" y="36"/>
                  </a:lnTo>
                  <a:lnTo>
                    <a:pt x="53" y="32"/>
                  </a:lnTo>
                  <a:lnTo>
                    <a:pt x="53" y="26"/>
                  </a:lnTo>
                  <a:lnTo>
                    <a:pt x="53" y="26"/>
                  </a:lnTo>
                  <a:lnTo>
                    <a:pt x="53" y="21"/>
                  </a:lnTo>
                  <a:lnTo>
                    <a:pt x="51" y="15"/>
                  </a:lnTo>
                  <a:lnTo>
                    <a:pt x="49" y="12"/>
                  </a:lnTo>
                  <a:lnTo>
                    <a:pt x="45" y="8"/>
                  </a:lnTo>
                  <a:lnTo>
                    <a:pt x="41" y="4"/>
                  </a:lnTo>
                  <a:lnTo>
                    <a:pt x="36" y="2"/>
                  </a:lnTo>
                  <a:lnTo>
                    <a:pt x="31" y="0"/>
                  </a:lnTo>
                  <a:lnTo>
                    <a:pt x="26" y="0"/>
                  </a:lnTo>
                  <a:lnTo>
                    <a:pt x="26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53" name="Freeform 57"/>
            <p:cNvSpPr>
              <a:spLocks noEditPoints="1"/>
            </p:cNvSpPr>
            <p:nvPr userDrawn="1"/>
          </p:nvSpPr>
          <p:spPr bwMode="auto">
            <a:xfrm>
              <a:off x="5468" y="4080"/>
              <a:ext cx="17" cy="24"/>
            </a:xfrm>
            <a:custGeom>
              <a:avLst/>
              <a:gdLst/>
              <a:ahLst/>
              <a:cxnLst>
                <a:cxn ang="0">
                  <a:pos x="10" y="7"/>
                </a:cxn>
                <a:cxn ang="0">
                  <a:pos x="13" y="7"/>
                </a:cxn>
                <a:cxn ang="0">
                  <a:pos x="13" y="7"/>
                </a:cxn>
                <a:cxn ang="0">
                  <a:pos x="17" y="7"/>
                </a:cxn>
                <a:cxn ang="0">
                  <a:pos x="18" y="8"/>
                </a:cxn>
                <a:cxn ang="0">
                  <a:pos x="21" y="11"/>
                </a:cxn>
                <a:cxn ang="0">
                  <a:pos x="21" y="13"/>
                </a:cxn>
                <a:cxn ang="0">
                  <a:pos x="21" y="13"/>
                </a:cxn>
                <a:cxn ang="0">
                  <a:pos x="19" y="17"/>
                </a:cxn>
                <a:cxn ang="0">
                  <a:pos x="18" y="19"/>
                </a:cxn>
                <a:cxn ang="0">
                  <a:pos x="13" y="20"/>
                </a:cxn>
                <a:cxn ang="0">
                  <a:pos x="10" y="20"/>
                </a:cxn>
                <a:cxn ang="0">
                  <a:pos x="10" y="7"/>
                </a:cxn>
                <a:cxn ang="0">
                  <a:pos x="10" y="7"/>
                </a:cxn>
                <a:cxn ang="0">
                  <a:pos x="0" y="0"/>
                </a:cxn>
                <a:cxn ang="0">
                  <a:pos x="0" y="49"/>
                </a:cxn>
                <a:cxn ang="0">
                  <a:pos x="18" y="49"/>
                </a:cxn>
                <a:cxn ang="0">
                  <a:pos x="18" y="49"/>
                </a:cxn>
                <a:cxn ang="0">
                  <a:pos x="24" y="47"/>
                </a:cxn>
                <a:cxn ang="0">
                  <a:pos x="27" y="46"/>
                </a:cxn>
                <a:cxn ang="0">
                  <a:pos x="31" y="45"/>
                </a:cxn>
                <a:cxn ang="0">
                  <a:pos x="31" y="45"/>
                </a:cxn>
                <a:cxn ang="0">
                  <a:pos x="32" y="42"/>
                </a:cxn>
                <a:cxn ang="0">
                  <a:pos x="33" y="40"/>
                </a:cxn>
                <a:cxn ang="0">
                  <a:pos x="34" y="35"/>
                </a:cxn>
                <a:cxn ang="0">
                  <a:pos x="34" y="35"/>
                </a:cxn>
                <a:cxn ang="0">
                  <a:pos x="34" y="30"/>
                </a:cxn>
                <a:cxn ang="0">
                  <a:pos x="33" y="27"/>
                </a:cxn>
                <a:cxn ang="0">
                  <a:pos x="31" y="25"/>
                </a:cxn>
                <a:cxn ang="0">
                  <a:pos x="31" y="25"/>
                </a:cxn>
                <a:cxn ang="0">
                  <a:pos x="28" y="24"/>
                </a:cxn>
                <a:cxn ang="0">
                  <a:pos x="24" y="22"/>
                </a:cxn>
                <a:cxn ang="0">
                  <a:pos x="24" y="22"/>
                </a:cxn>
                <a:cxn ang="0">
                  <a:pos x="28" y="20"/>
                </a:cxn>
                <a:cxn ang="0">
                  <a:pos x="29" y="17"/>
                </a:cxn>
                <a:cxn ang="0">
                  <a:pos x="31" y="12"/>
                </a:cxn>
                <a:cxn ang="0">
                  <a:pos x="31" y="12"/>
                </a:cxn>
                <a:cxn ang="0">
                  <a:pos x="29" y="7"/>
                </a:cxn>
                <a:cxn ang="0">
                  <a:pos x="26" y="2"/>
                </a:cxn>
                <a:cxn ang="0">
                  <a:pos x="26" y="2"/>
                </a:cxn>
                <a:cxn ang="0">
                  <a:pos x="22" y="1"/>
                </a:cxn>
                <a:cxn ang="0">
                  <a:pos x="19" y="0"/>
                </a:cxn>
                <a:cxn ang="0">
                  <a:pos x="13" y="0"/>
                </a:cxn>
                <a:cxn ang="0">
                  <a:pos x="0" y="0"/>
                </a:cxn>
                <a:cxn ang="0">
                  <a:pos x="0" y="0"/>
                </a:cxn>
                <a:cxn ang="0">
                  <a:pos x="10" y="27"/>
                </a:cxn>
                <a:cxn ang="0">
                  <a:pos x="14" y="27"/>
                </a:cxn>
                <a:cxn ang="0">
                  <a:pos x="14" y="27"/>
                </a:cxn>
                <a:cxn ang="0">
                  <a:pos x="18" y="27"/>
                </a:cxn>
                <a:cxn ang="0">
                  <a:pos x="21" y="29"/>
                </a:cxn>
                <a:cxn ang="0">
                  <a:pos x="21" y="29"/>
                </a:cxn>
                <a:cxn ang="0">
                  <a:pos x="23" y="30"/>
                </a:cxn>
                <a:cxn ang="0">
                  <a:pos x="24" y="31"/>
                </a:cxn>
                <a:cxn ang="0">
                  <a:pos x="24" y="34"/>
                </a:cxn>
                <a:cxn ang="0">
                  <a:pos x="24" y="34"/>
                </a:cxn>
                <a:cxn ang="0">
                  <a:pos x="24" y="36"/>
                </a:cxn>
                <a:cxn ang="0">
                  <a:pos x="22" y="39"/>
                </a:cxn>
                <a:cxn ang="0">
                  <a:pos x="22" y="39"/>
                </a:cxn>
                <a:cxn ang="0">
                  <a:pos x="18" y="40"/>
                </a:cxn>
                <a:cxn ang="0">
                  <a:pos x="14" y="40"/>
                </a:cxn>
                <a:cxn ang="0">
                  <a:pos x="10" y="40"/>
                </a:cxn>
                <a:cxn ang="0">
                  <a:pos x="10" y="27"/>
                </a:cxn>
                <a:cxn ang="0">
                  <a:pos x="10" y="27"/>
                </a:cxn>
              </a:cxnLst>
              <a:rect l="0" t="0" r="r" b="b"/>
              <a:pathLst>
                <a:path w="34" h="49">
                  <a:moveTo>
                    <a:pt x="10" y="7"/>
                  </a:moveTo>
                  <a:lnTo>
                    <a:pt x="13" y="7"/>
                  </a:lnTo>
                  <a:lnTo>
                    <a:pt x="13" y="7"/>
                  </a:lnTo>
                  <a:lnTo>
                    <a:pt x="17" y="7"/>
                  </a:lnTo>
                  <a:lnTo>
                    <a:pt x="18" y="8"/>
                  </a:lnTo>
                  <a:lnTo>
                    <a:pt x="21" y="11"/>
                  </a:lnTo>
                  <a:lnTo>
                    <a:pt x="21" y="13"/>
                  </a:lnTo>
                  <a:lnTo>
                    <a:pt x="21" y="13"/>
                  </a:lnTo>
                  <a:lnTo>
                    <a:pt x="19" y="17"/>
                  </a:lnTo>
                  <a:lnTo>
                    <a:pt x="18" y="19"/>
                  </a:lnTo>
                  <a:lnTo>
                    <a:pt x="13" y="20"/>
                  </a:lnTo>
                  <a:lnTo>
                    <a:pt x="10" y="20"/>
                  </a:lnTo>
                  <a:lnTo>
                    <a:pt x="10" y="7"/>
                  </a:lnTo>
                  <a:lnTo>
                    <a:pt x="10" y="7"/>
                  </a:lnTo>
                  <a:close/>
                  <a:moveTo>
                    <a:pt x="0" y="0"/>
                  </a:moveTo>
                  <a:lnTo>
                    <a:pt x="0" y="49"/>
                  </a:lnTo>
                  <a:lnTo>
                    <a:pt x="18" y="49"/>
                  </a:lnTo>
                  <a:lnTo>
                    <a:pt x="18" y="49"/>
                  </a:lnTo>
                  <a:lnTo>
                    <a:pt x="24" y="47"/>
                  </a:lnTo>
                  <a:lnTo>
                    <a:pt x="27" y="46"/>
                  </a:lnTo>
                  <a:lnTo>
                    <a:pt x="31" y="45"/>
                  </a:lnTo>
                  <a:lnTo>
                    <a:pt x="31" y="45"/>
                  </a:lnTo>
                  <a:lnTo>
                    <a:pt x="32" y="42"/>
                  </a:lnTo>
                  <a:lnTo>
                    <a:pt x="33" y="40"/>
                  </a:lnTo>
                  <a:lnTo>
                    <a:pt x="34" y="35"/>
                  </a:lnTo>
                  <a:lnTo>
                    <a:pt x="34" y="35"/>
                  </a:lnTo>
                  <a:lnTo>
                    <a:pt x="34" y="30"/>
                  </a:lnTo>
                  <a:lnTo>
                    <a:pt x="33" y="27"/>
                  </a:lnTo>
                  <a:lnTo>
                    <a:pt x="31" y="25"/>
                  </a:lnTo>
                  <a:lnTo>
                    <a:pt x="31" y="25"/>
                  </a:lnTo>
                  <a:lnTo>
                    <a:pt x="28" y="24"/>
                  </a:lnTo>
                  <a:lnTo>
                    <a:pt x="24" y="22"/>
                  </a:lnTo>
                  <a:lnTo>
                    <a:pt x="24" y="22"/>
                  </a:lnTo>
                  <a:lnTo>
                    <a:pt x="28" y="20"/>
                  </a:lnTo>
                  <a:lnTo>
                    <a:pt x="29" y="17"/>
                  </a:lnTo>
                  <a:lnTo>
                    <a:pt x="31" y="12"/>
                  </a:lnTo>
                  <a:lnTo>
                    <a:pt x="31" y="12"/>
                  </a:lnTo>
                  <a:lnTo>
                    <a:pt x="29" y="7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2" y="1"/>
                  </a:lnTo>
                  <a:lnTo>
                    <a:pt x="19" y="0"/>
                  </a:lnTo>
                  <a:lnTo>
                    <a:pt x="13" y="0"/>
                  </a:lnTo>
                  <a:lnTo>
                    <a:pt x="0" y="0"/>
                  </a:lnTo>
                  <a:lnTo>
                    <a:pt x="0" y="0"/>
                  </a:lnTo>
                  <a:close/>
                  <a:moveTo>
                    <a:pt x="10" y="27"/>
                  </a:moveTo>
                  <a:lnTo>
                    <a:pt x="14" y="27"/>
                  </a:lnTo>
                  <a:lnTo>
                    <a:pt x="14" y="27"/>
                  </a:lnTo>
                  <a:lnTo>
                    <a:pt x="18" y="27"/>
                  </a:lnTo>
                  <a:lnTo>
                    <a:pt x="21" y="29"/>
                  </a:lnTo>
                  <a:lnTo>
                    <a:pt x="21" y="29"/>
                  </a:lnTo>
                  <a:lnTo>
                    <a:pt x="23" y="30"/>
                  </a:lnTo>
                  <a:lnTo>
                    <a:pt x="24" y="31"/>
                  </a:lnTo>
                  <a:lnTo>
                    <a:pt x="24" y="34"/>
                  </a:lnTo>
                  <a:lnTo>
                    <a:pt x="24" y="34"/>
                  </a:lnTo>
                  <a:lnTo>
                    <a:pt x="24" y="36"/>
                  </a:lnTo>
                  <a:lnTo>
                    <a:pt x="22" y="39"/>
                  </a:lnTo>
                  <a:lnTo>
                    <a:pt x="22" y="39"/>
                  </a:lnTo>
                  <a:lnTo>
                    <a:pt x="18" y="40"/>
                  </a:lnTo>
                  <a:lnTo>
                    <a:pt x="14" y="40"/>
                  </a:lnTo>
                  <a:lnTo>
                    <a:pt x="10" y="40"/>
                  </a:lnTo>
                  <a:lnTo>
                    <a:pt x="10" y="27"/>
                  </a:lnTo>
                  <a:lnTo>
                    <a:pt x="10" y="27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54" name="Freeform 58"/>
            <p:cNvSpPr>
              <a:spLocks noEditPoints="1"/>
            </p:cNvSpPr>
            <p:nvPr userDrawn="1"/>
          </p:nvSpPr>
          <p:spPr bwMode="auto">
            <a:xfrm>
              <a:off x="5490" y="4079"/>
              <a:ext cx="27" cy="26"/>
            </a:xfrm>
            <a:custGeom>
              <a:avLst/>
              <a:gdLst/>
              <a:ahLst/>
              <a:cxnLst>
                <a:cxn ang="0">
                  <a:pos x="27" y="43"/>
                </a:cxn>
                <a:cxn ang="0">
                  <a:pos x="27" y="43"/>
                </a:cxn>
                <a:cxn ang="0">
                  <a:pos x="20" y="42"/>
                </a:cxn>
                <a:cxn ang="0">
                  <a:pos x="15" y="38"/>
                </a:cxn>
                <a:cxn ang="0">
                  <a:pos x="11" y="33"/>
                </a:cxn>
                <a:cxn ang="0">
                  <a:pos x="10" y="26"/>
                </a:cxn>
                <a:cxn ang="0">
                  <a:pos x="10" y="26"/>
                </a:cxn>
                <a:cxn ang="0">
                  <a:pos x="11" y="19"/>
                </a:cxn>
                <a:cxn ang="0">
                  <a:pos x="15" y="14"/>
                </a:cxn>
                <a:cxn ang="0">
                  <a:pos x="20" y="10"/>
                </a:cxn>
                <a:cxn ang="0">
                  <a:pos x="27" y="9"/>
                </a:cxn>
                <a:cxn ang="0">
                  <a:pos x="27" y="9"/>
                </a:cxn>
                <a:cxn ang="0">
                  <a:pos x="34" y="10"/>
                </a:cxn>
                <a:cxn ang="0">
                  <a:pos x="39" y="14"/>
                </a:cxn>
                <a:cxn ang="0">
                  <a:pos x="42" y="19"/>
                </a:cxn>
                <a:cxn ang="0">
                  <a:pos x="44" y="26"/>
                </a:cxn>
                <a:cxn ang="0">
                  <a:pos x="44" y="26"/>
                </a:cxn>
                <a:cxn ang="0">
                  <a:pos x="42" y="33"/>
                </a:cxn>
                <a:cxn ang="0">
                  <a:pos x="39" y="38"/>
                </a:cxn>
                <a:cxn ang="0">
                  <a:pos x="34" y="42"/>
                </a:cxn>
                <a:cxn ang="0">
                  <a:pos x="27" y="43"/>
                </a:cxn>
                <a:cxn ang="0">
                  <a:pos x="27" y="43"/>
                </a:cxn>
                <a:cxn ang="0">
                  <a:pos x="27" y="0"/>
                </a:cxn>
                <a:cxn ang="0">
                  <a:pos x="27" y="0"/>
                </a:cxn>
                <a:cxn ang="0">
                  <a:pos x="21" y="0"/>
                </a:cxn>
                <a:cxn ang="0">
                  <a:pos x="16" y="2"/>
                </a:cxn>
                <a:cxn ang="0">
                  <a:pos x="11" y="4"/>
                </a:cxn>
                <a:cxn ang="0">
                  <a:pos x="7" y="8"/>
                </a:cxn>
                <a:cxn ang="0">
                  <a:pos x="5" y="12"/>
                </a:cxn>
                <a:cxn ang="0">
                  <a:pos x="2" y="15"/>
                </a:cxn>
                <a:cxn ang="0">
                  <a:pos x="1" y="21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1" y="32"/>
                </a:cxn>
                <a:cxn ang="0">
                  <a:pos x="2" y="36"/>
                </a:cxn>
                <a:cxn ang="0">
                  <a:pos x="5" y="41"/>
                </a:cxn>
                <a:cxn ang="0">
                  <a:pos x="7" y="44"/>
                </a:cxn>
                <a:cxn ang="0">
                  <a:pos x="11" y="47"/>
                </a:cxn>
                <a:cxn ang="0">
                  <a:pos x="16" y="49"/>
                </a:cxn>
                <a:cxn ang="0">
                  <a:pos x="21" y="51"/>
                </a:cxn>
                <a:cxn ang="0">
                  <a:pos x="27" y="52"/>
                </a:cxn>
                <a:cxn ang="0">
                  <a:pos x="27" y="52"/>
                </a:cxn>
                <a:cxn ang="0">
                  <a:pos x="32" y="51"/>
                </a:cxn>
                <a:cxn ang="0">
                  <a:pos x="37" y="49"/>
                </a:cxn>
                <a:cxn ang="0">
                  <a:pos x="42" y="47"/>
                </a:cxn>
                <a:cxn ang="0">
                  <a:pos x="46" y="44"/>
                </a:cxn>
                <a:cxn ang="0">
                  <a:pos x="50" y="41"/>
                </a:cxn>
                <a:cxn ang="0">
                  <a:pos x="51" y="36"/>
                </a:cxn>
                <a:cxn ang="0">
                  <a:pos x="54" y="32"/>
                </a:cxn>
                <a:cxn ang="0">
                  <a:pos x="54" y="26"/>
                </a:cxn>
                <a:cxn ang="0">
                  <a:pos x="54" y="26"/>
                </a:cxn>
                <a:cxn ang="0">
                  <a:pos x="54" y="21"/>
                </a:cxn>
                <a:cxn ang="0">
                  <a:pos x="51" y="15"/>
                </a:cxn>
                <a:cxn ang="0">
                  <a:pos x="50" y="12"/>
                </a:cxn>
                <a:cxn ang="0">
                  <a:pos x="46" y="8"/>
                </a:cxn>
                <a:cxn ang="0">
                  <a:pos x="42" y="4"/>
                </a:cxn>
                <a:cxn ang="0">
                  <a:pos x="37" y="2"/>
                </a:cxn>
                <a:cxn ang="0">
                  <a:pos x="32" y="0"/>
                </a:cxn>
                <a:cxn ang="0">
                  <a:pos x="27" y="0"/>
                </a:cxn>
                <a:cxn ang="0">
                  <a:pos x="27" y="0"/>
                </a:cxn>
              </a:cxnLst>
              <a:rect l="0" t="0" r="r" b="b"/>
              <a:pathLst>
                <a:path w="54" h="52">
                  <a:moveTo>
                    <a:pt x="27" y="43"/>
                  </a:moveTo>
                  <a:lnTo>
                    <a:pt x="27" y="43"/>
                  </a:lnTo>
                  <a:lnTo>
                    <a:pt x="20" y="42"/>
                  </a:lnTo>
                  <a:lnTo>
                    <a:pt x="15" y="38"/>
                  </a:lnTo>
                  <a:lnTo>
                    <a:pt x="11" y="33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1" y="19"/>
                  </a:lnTo>
                  <a:lnTo>
                    <a:pt x="15" y="14"/>
                  </a:lnTo>
                  <a:lnTo>
                    <a:pt x="20" y="10"/>
                  </a:lnTo>
                  <a:lnTo>
                    <a:pt x="27" y="9"/>
                  </a:lnTo>
                  <a:lnTo>
                    <a:pt x="27" y="9"/>
                  </a:lnTo>
                  <a:lnTo>
                    <a:pt x="34" y="10"/>
                  </a:lnTo>
                  <a:lnTo>
                    <a:pt x="39" y="14"/>
                  </a:lnTo>
                  <a:lnTo>
                    <a:pt x="42" y="19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2" y="33"/>
                  </a:lnTo>
                  <a:lnTo>
                    <a:pt x="39" y="38"/>
                  </a:lnTo>
                  <a:lnTo>
                    <a:pt x="34" y="42"/>
                  </a:lnTo>
                  <a:lnTo>
                    <a:pt x="27" y="43"/>
                  </a:lnTo>
                  <a:lnTo>
                    <a:pt x="27" y="43"/>
                  </a:lnTo>
                  <a:close/>
                  <a:moveTo>
                    <a:pt x="27" y="0"/>
                  </a:moveTo>
                  <a:lnTo>
                    <a:pt x="27" y="0"/>
                  </a:lnTo>
                  <a:lnTo>
                    <a:pt x="21" y="0"/>
                  </a:lnTo>
                  <a:lnTo>
                    <a:pt x="16" y="2"/>
                  </a:lnTo>
                  <a:lnTo>
                    <a:pt x="11" y="4"/>
                  </a:lnTo>
                  <a:lnTo>
                    <a:pt x="7" y="8"/>
                  </a:lnTo>
                  <a:lnTo>
                    <a:pt x="5" y="12"/>
                  </a:lnTo>
                  <a:lnTo>
                    <a:pt x="2" y="15"/>
                  </a:lnTo>
                  <a:lnTo>
                    <a:pt x="1" y="21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1" y="32"/>
                  </a:lnTo>
                  <a:lnTo>
                    <a:pt x="2" y="36"/>
                  </a:lnTo>
                  <a:lnTo>
                    <a:pt x="5" y="41"/>
                  </a:lnTo>
                  <a:lnTo>
                    <a:pt x="7" y="44"/>
                  </a:lnTo>
                  <a:lnTo>
                    <a:pt x="11" y="47"/>
                  </a:lnTo>
                  <a:lnTo>
                    <a:pt x="16" y="49"/>
                  </a:lnTo>
                  <a:lnTo>
                    <a:pt x="21" y="51"/>
                  </a:lnTo>
                  <a:lnTo>
                    <a:pt x="27" y="52"/>
                  </a:lnTo>
                  <a:lnTo>
                    <a:pt x="27" y="52"/>
                  </a:lnTo>
                  <a:lnTo>
                    <a:pt x="32" y="51"/>
                  </a:lnTo>
                  <a:lnTo>
                    <a:pt x="37" y="49"/>
                  </a:lnTo>
                  <a:lnTo>
                    <a:pt x="42" y="47"/>
                  </a:lnTo>
                  <a:lnTo>
                    <a:pt x="46" y="44"/>
                  </a:lnTo>
                  <a:lnTo>
                    <a:pt x="50" y="41"/>
                  </a:lnTo>
                  <a:lnTo>
                    <a:pt x="51" y="36"/>
                  </a:lnTo>
                  <a:lnTo>
                    <a:pt x="54" y="32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54" y="21"/>
                  </a:lnTo>
                  <a:lnTo>
                    <a:pt x="51" y="15"/>
                  </a:lnTo>
                  <a:lnTo>
                    <a:pt x="50" y="12"/>
                  </a:lnTo>
                  <a:lnTo>
                    <a:pt x="46" y="8"/>
                  </a:lnTo>
                  <a:lnTo>
                    <a:pt x="42" y="4"/>
                  </a:lnTo>
                  <a:lnTo>
                    <a:pt x="37" y="2"/>
                  </a:lnTo>
                  <a:lnTo>
                    <a:pt x="32" y="0"/>
                  </a:lnTo>
                  <a:lnTo>
                    <a:pt x="27" y="0"/>
                  </a:lnTo>
                  <a:lnTo>
                    <a:pt x="27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55" name="Freeform 59"/>
            <p:cNvSpPr>
              <a:spLocks noEditPoints="1"/>
            </p:cNvSpPr>
            <p:nvPr userDrawn="1"/>
          </p:nvSpPr>
          <p:spPr bwMode="auto">
            <a:xfrm>
              <a:off x="5524" y="4072"/>
              <a:ext cx="22" cy="32"/>
            </a:xfrm>
            <a:custGeom>
              <a:avLst/>
              <a:gdLst/>
              <a:ahLst/>
              <a:cxnLst>
                <a:cxn ang="0">
                  <a:pos x="11" y="17"/>
                </a:cxn>
                <a:cxn ang="0">
                  <a:pos x="11" y="49"/>
                </a:cxn>
                <a:cxn ang="0">
                  <a:pos x="38" y="15"/>
                </a:cxn>
                <a:cxn ang="0">
                  <a:pos x="45" y="15"/>
                </a:cxn>
                <a:cxn ang="0">
                  <a:pos x="45" y="66"/>
                </a:cxn>
                <a:cxn ang="0">
                  <a:pos x="35" y="66"/>
                </a:cxn>
                <a:cxn ang="0">
                  <a:pos x="35" y="32"/>
                </a:cxn>
                <a:cxn ang="0">
                  <a:pos x="7" y="66"/>
                </a:cxn>
                <a:cxn ang="0">
                  <a:pos x="0" y="66"/>
                </a:cxn>
                <a:cxn ang="0">
                  <a:pos x="0" y="17"/>
                </a:cxn>
                <a:cxn ang="0">
                  <a:pos x="11" y="17"/>
                </a:cxn>
                <a:cxn ang="0">
                  <a:pos x="11" y="17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8" y="3"/>
                </a:cxn>
                <a:cxn ang="0">
                  <a:pos x="19" y="4"/>
                </a:cxn>
                <a:cxn ang="0">
                  <a:pos x="23" y="5"/>
                </a:cxn>
                <a:cxn ang="0">
                  <a:pos x="23" y="5"/>
                </a:cxn>
                <a:cxn ang="0">
                  <a:pos x="26" y="4"/>
                </a:cxn>
                <a:cxn ang="0">
                  <a:pos x="28" y="3"/>
                </a:cxn>
                <a:cxn ang="0">
                  <a:pos x="29" y="0"/>
                </a:cxn>
                <a:cxn ang="0">
                  <a:pos x="36" y="4"/>
                </a:cxn>
                <a:cxn ang="0">
                  <a:pos x="36" y="4"/>
                </a:cxn>
                <a:cxn ang="0">
                  <a:pos x="35" y="7"/>
                </a:cxn>
                <a:cxn ang="0">
                  <a:pos x="32" y="9"/>
                </a:cxn>
                <a:cxn ang="0">
                  <a:pos x="27" y="12"/>
                </a:cxn>
                <a:cxn ang="0">
                  <a:pos x="23" y="12"/>
                </a:cxn>
                <a:cxn ang="0">
                  <a:pos x="23" y="12"/>
                </a:cxn>
                <a:cxn ang="0">
                  <a:pos x="18" y="12"/>
                </a:cxn>
                <a:cxn ang="0">
                  <a:pos x="14" y="9"/>
                </a:cxn>
                <a:cxn ang="0">
                  <a:pos x="11" y="7"/>
                </a:cxn>
                <a:cxn ang="0">
                  <a:pos x="9" y="4"/>
                </a:cxn>
                <a:cxn ang="0">
                  <a:pos x="16" y="0"/>
                </a:cxn>
                <a:cxn ang="0">
                  <a:pos x="16" y="0"/>
                </a:cxn>
              </a:cxnLst>
              <a:rect l="0" t="0" r="r" b="b"/>
              <a:pathLst>
                <a:path w="45" h="66">
                  <a:moveTo>
                    <a:pt x="11" y="17"/>
                  </a:moveTo>
                  <a:lnTo>
                    <a:pt x="11" y="49"/>
                  </a:lnTo>
                  <a:lnTo>
                    <a:pt x="38" y="15"/>
                  </a:lnTo>
                  <a:lnTo>
                    <a:pt x="45" y="15"/>
                  </a:lnTo>
                  <a:lnTo>
                    <a:pt x="45" y="66"/>
                  </a:lnTo>
                  <a:lnTo>
                    <a:pt x="35" y="66"/>
                  </a:lnTo>
                  <a:lnTo>
                    <a:pt x="35" y="32"/>
                  </a:lnTo>
                  <a:lnTo>
                    <a:pt x="7" y="66"/>
                  </a:lnTo>
                  <a:lnTo>
                    <a:pt x="0" y="66"/>
                  </a:lnTo>
                  <a:lnTo>
                    <a:pt x="0" y="17"/>
                  </a:lnTo>
                  <a:lnTo>
                    <a:pt x="11" y="17"/>
                  </a:lnTo>
                  <a:lnTo>
                    <a:pt x="11" y="17"/>
                  </a:lnTo>
                  <a:close/>
                  <a:moveTo>
                    <a:pt x="16" y="0"/>
                  </a:moveTo>
                  <a:lnTo>
                    <a:pt x="16" y="0"/>
                  </a:lnTo>
                  <a:lnTo>
                    <a:pt x="18" y="3"/>
                  </a:lnTo>
                  <a:lnTo>
                    <a:pt x="19" y="4"/>
                  </a:lnTo>
                  <a:lnTo>
                    <a:pt x="23" y="5"/>
                  </a:lnTo>
                  <a:lnTo>
                    <a:pt x="23" y="5"/>
                  </a:lnTo>
                  <a:lnTo>
                    <a:pt x="26" y="4"/>
                  </a:lnTo>
                  <a:lnTo>
                    <a:pt x="28" y="3"/>
                  </a:lnTo>
                  <a:lnTo>
                    <a:pt x="29" y="0"/>
                  </a:lnTo>
                  <a:lnTo>
                    <a:pt x="36" y="4"/>
                  </a:lnTo>
                  <a:lnTo>
                    <a:pt x="36" y="4"/>
                  </a:lnTo>
                  <a:lnTo>
                    <a:pt x="35" y="7"/>
                  </a:lnTo>
                  <a:lnTo>
                    <a:pt x="32" y="9"/>
                  </a:lnTo>
                  <a:lnTo>
                    <a:pt x="27" y="12"/>
                  </a:lnTo>
                  <a:lnTo>
                    <a:pt x="23" y="12"/>
                  </a:lnTo>
                  <a:lnTo>
                    <a:pt x="23" y="12"/>
                  </a:lnTo>
                  <a:lnTo>
                    <a:pt x="18" y="12"/>
                  </a:lnTo>
                  <a:lnTo>
                    <a:pt x="14" y="9"/>
                  </a:lnTo>
                  <a:lnTo>
                    <a:pt x="11" y="7"/>
                  </a:lnTo>
                  <a:lnTo>
                    <a:pt x="9" y="4"/>
                  </a:lnTo>
                  <a:lnTo>
                    <a:pt x="16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56" name="Freeform 60"/>
            <p:cNvSpPr>
              <a:spLocks noEditPoints="1"/>
            </p:cNvSpPr>
            <p:nvPr userDrawn="1"/>
          </p:nvSpPr>
          <p:spPr bwMode="auto">
            <a:xfrm>
              <a:off x="5562" y="4080"/>
              <a:ext cx="24" cy="29"/>
            </a:xfrm>
            <a:custGeom>
              <a:avLst/>
              <a:gdLst/>
              <a:ahLst/>
              <a:cxnLst>
                <a:cxn ang="0">
                  <a:pos x="20" y="7"/>
                </a:cxn>
                <a:cxn ang="0">
                  <a:pos x="34" y="7"/>
                </a:cxn>
                <a:cxn ang="0">
                  <a:pos x="34" y="40"/>
                </a:cxn>
                <a:cxn ang="0">
                  <a:pos x="14" y="40"/>
                </a:cxn>
                <a:cxn ang="0">
                  <a:pos x="14" y="40"/>
                </a:cxn>
                <a:cxn ang="0">
                  <a:pos x="17" y="37"/>
                </a:cxn>
                <a:cxn ang="0">
                  <a:pos x="18" y="35"/>
                </a:cxn>
                <a:cxn ang="0">
                  <a:pos x="18" y="35"/>
                </a:cxn>
                <a:cxn ang="0">
                  <a:pos x="19" y="30"/>
                </a:cxn>
                <a:cxn ang="0">
                  <a:pos x="20" y="21"/>
                </a:cxn>
                <a:cxn ang="0">
                  <a:pos x="20" y="7"/>
                </a:cxn>
                <a:cxn ang="0">
                  <a:pos x="20" y="7"/>
                </a:cxn>
                <a:cxn ang="0">
                  <a:pos x="10" y="0"/>
                </a:cxn>
                <a:cxn ang="0">
                  <a:pos x="10" y="21"/>
                </a:cxn>
                <a:cxn ang="0">
                  <a:pos x="10" y="21"/>
                </a:cxn>
                <a:cxn ang="0">
                  <a:pos x="10" y="29"/>
                </a:cxn>
                <a:cxn ang="0">
                  <a:pos x="9" y="34"/>
                </a:cxn>
                <a:cxn ang="0">
                  <a:pos x="9" y="34"/>
                </a:cxn>
                <a:cxn ang="0">
                  <a:pos x="5" y="39"/>
                </a:cxn>
                <a:cxn ang="0">
                  <a:pos x="3" y="40"/>
                </a:cxn>
                <a:cxn ang="0">
                  <a:pos x="0" y="40"/>
                </a:cxn>
                <a:cxn ang="0">
                  <a:pos x="0" y="59"/>
                </a:cxn>
                <a:cxn ang="0">
                  <a:pos x="9" y="59"/>
                </a:cxn>
                <a:cxn ang="0">
                  <a:pos x="9" y="49"/>
                </a:cxn>
                <a:cxn ang="0">
                  <a:pos x="41" y="49"/>
                </a:cxn>
                <a:cxn ang="0">
                  <a:pos x="41" y="59"/>
                </a:cxn>
                <a:cxn ang="0">
                  <a:pos x="49" y="59"/>
                </a:cxn>
                <a:cxn ang="0">
                  <a:pos x="49" y="40"/>
                </a:cxn>
                <a:cxn ang="0">
                  <a:pos x="44" y="40"/>
                </a:cxn>
                <a:cxn ang="0">
                  <a:pos x="44" y="0"/>
                </a:cxn>
                <a:cxn ang="0">
                  <a:pos x="10" y="0"/>
                </a:cxn>
                <a:cxn ang="0">
                  <a:pos x="10" y="0"/>
                </a:cxn>
              </a:cxnLst>
              <a:rect l="0" t="0" r="r" b="b"/>
              <a:pathLst>
                <a:path w="49" h="59">
                  <a:moveTo>
                    <a:pt x="20" y="7"/>
                  </a:moveTo>
                  <a:lnTo>
                    <a:pt x="34" y="7"/>
                  </a:lnTo>
                  <a:lnTo>
                    <a:pt x="34" y="40"/>
                  </a:lnTo>
                  <a:lnTo>
                    <a:pt x="14" y="40"/>
                  </a:lnTo>
                  <a:lnTo>
                    <a:pt x="14" y="40"/>
                  </a:lnTo>
                  <a:lnTo>
                    <a:pt x="17" y="37"/>
                  </a:lnTo>
                  <a:lnTo>
                    <a:pt x="18" y="35"/>
                  </a:lnTo>
                  <a:lnTo>
                    <a:pt x="18" y="35"/>
                  </a:lnTo>
                  <a:lnTo>
                    <a:pt x="19" y="30"/>
                  </a:lnTo>
                  <a:lnTo>
                    <a:pt x="20" y="21"/>
                  </a:lnTo>
                  <a:lnTo>
                    <a:pt x="20" y="7"/>
                  </a:lnTo>
                  <a:lnTo>
                    <a:pt x="20" y="7"/>
                  </a:lnTo>
                  <a:close/>
                  <a:moveTo>
                    <a:pt x="10" y="0"/>
                  </a:moveTo>
                  <a:lnTo>
                    <a:pt x="10" y="21"/>
                  </a:lnTo>
                  <a:lnTo>
                    <a:pt x="10" y="21"/>
                  </a:lnTo>
                  <a:lnTo>
                    <a:pt x="10" y="29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5" y="39"/>
                  </a:lnTo>
                  <a:lnTo>
                    <a:pt x="3" y="40"/>
                  </a:lnTo>
                  <a:lnTo>
                    <a:pt x="0" y="40"/>
                  </a:lnTo>
                  <a:lnTo>
                    <a:pt x="0" y="59"/>
                  </a:lnTo>
                  <a:lnTo>
                    <a:pt x="9" y="59"/>
                  </a:lnTo>
                  <a:lnTo>
                    <a:pt x="9" y="49"/>
                  </a:lnTo>
                  <a:lnTo>
                    <a:pt x="41" y="49"/>
                  </a:lnTo>
                  <a:lnTo>
                    <a:pt x="41" y="59"/>
                  </a:lnTo>
                  <a:lnTo>
                    <a:pt x="49" y="59"/>
                  </a:lnTo>
                  <a:lnTo>
                    <a:pt x="49" y="40"/>
                  </a:lnTo>
                  <a:lnTo>
                    <a:pt x="44" y="40"/>
                  </a:lnTo>
                  <a:lnTo>
                    <a:pt x="44" y="0"/>
                  </a:lnTo>
                  <a:lnTo>
                    <a:pt x="10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57" name="Freeform 61"/>
            <p:cNvSpPr>
              <a:spLocks noEditPoints="1"/>
            </p:cNvSpPr>
            <p:nvPr userDrawn="1"/>
          </p:nvSpPr>
          <p:spPr bwMode="auto">
            <a:xfrm>
              <a:off x="5590" y="4079"/>
              <a:ext cx="27" cy="26"/>
            </a:xfrm>
            <a:custGeom>
              <a:avLst/>
              <a:gdLst/>
              <a:ahLst/>
              <a:cxnLst>
                <a:cxn ang="0">
                  <a:pos x="28" y="43"/>
                </a:cxn>
                <a:cxn ang="0">
                  <a:pos x="28" y="43"/>
                </a:cxn>
                <a:cxn ang="0">
                  <a:pos x="20" y="42"/>
                </a:cxn>
                <a:cxn ang="0">
                  <a:pos x="15" y="38"/>
                </a:cxn>
                <a:cxn ang="0">
                  <a:pos x="11" y="33"/>
                </a:cxn>
                <a:cxn ang="0">
                  <a:pos x="10" y="26"/>
                </a:cxn>
                <a:cxn ang="0">
                  <a:pos x="10" y="26"/>
                </a:cxn>
                <a:cxn ang="0">
                  <a:pos x="11" y="19"/>
                </a:cxn>
                <a:cxn ang="0">
                  <a:pos x="15" y="14"/>
                </a:cxn>
                <a:cxn ang="0">
                  <a:pos x="20" y="10"/>
                </a:cxn>
                <a:cxn ang="0">
                  <a:pos x="28" y="9"/>
                </a:cxn>
                <a:cxn ang="0">
                  <a:pos x="28" y="9"/>
                </a:cxn>
                <a:cxn ang="0">
                  <a:pos x="34" y="10"/>
                </a:cxn>
                <a:cxn ang="0">
                  <a:pos x="39" y="14"/>
                </a:cxn>
                <a:cxn ang="0">
                  <a:pos x="43" y="19"/>
                </a:cxn>
                <a:cxn ang="0">
                  <a:pos x="44" y="26"/>
                </a:cxn>
                <a:cxn ang="0">
                  <a:pos x="44" y="26"/>
                </a:cxn>
                <a:cxn ang="0">
                  <a:pos x="43" y="33"/>
                </a:cxn>
                <a:cxn ang="0">
                  <a:pos x="39" y="38"/>
                </a:cxn>
                <a:cxn ang="0">
                  <a:pos x="34" y="42"/>
                </a:cxn>
                <a:cxn ang="0">
                  <a:pos x="28" y="43"/>
                </a:cxn>
                <a:cxn ang="0">
                  <a:pos x="28" y="43"/>
                </a:cxn>
                <a:cxn ang="0">
                  <a:pos x="28" y="0"/>
                </a:cxn>
                <a:cxn ang="0">
                  <a:pos x="28" y="0"/>
                </a:cxn>
                <a:cxn ang="0">
                  <a:pos x="21" y="0"/>
                </a:cxn>
                <a:cxn ang="0">
                  <a:pos x="16" y="2"/>
                </a:cxn>
                <a:cxn ang="0">
                  <a:pos x="11" y="4"/>
                </a:cxn>
                <a:cxn ang="0">
                  <a:pos x="8" y="8"/>
                </a:cxn>
                <a:cxn ang="0">
                  <a:pos x="5" y="12"/>
                </a:cxn>
                <a:cxn ang="0">
                  <a:pos x="3" y="15"/>
                </a:cxn>
                <a:cxn ang="0">
                  <a:pos x="1" y="21"/>
                </a:cxn>
                <a:cxn ang="0">
                  <a:pos x="0" y="26"/>
                </a:cxn>
                <a:cxn ang="0">
                  <a:pos x="0" y="26"/>
                </a:cxn>
                <a:cxn ang="0">
                  <a:pos x="1" y="32"/>
                </a:cxn>
                <a:cxn ang="0">
                  <a:pos x="3" y="36"/>
                </a:cxn>
                <a:cxn ang="0">
                  <a:pos x="5" y="41"/>
                </a:cxn>
                <a:cxn ang="0">
                  <a:pos x="8" y="44"/>
                </a:cxn>
                <a:cxn ang="0">
                  <a:pos x="11" y="47"/>
                </a:cxn>
                <a:cxn ang="0">
                  <a:pos x="16" y="49"/>
                </a:cxn>
                <a:cxn ang="0">
                  <a:pos x="21" y="51"/>
                </a:cxn>
                <a:cxn ang="0">
                  <a:pos x="28" y="52"/>
                </a:cxn>
                <a:cxn ang="0">
                  <a:pos x="28" y="52"/>
                </a:cxn>
                <a:cxn ang="0">
                  <a:pos x="33" y="51"/>
                </a:cxn>
                <a:cxn ang="0">
                  <a:pos x="38" y="49"/>
                </a:cxn>
                <a:cxn ang="0">
                  <a:pos x="43" y="47"/>
                </a:cxn>
                <a:cxn ang="0">
                  <a:pos x="47" y="44"/>
                </a:cxn>
                <a:cxn ang="0">
                  <a:pos x="49" y="41"/>
                </a:cxn>
                <a:cxn ang="0">
                  <a:pos x="52" y="36"/>
                </a:cxn>
                <a:cxn ang="0">
                  <a:pos x="54" y="32"/>
                </a:cxn>
                <a:cxn ang="0">
                  <a:pos x="54" y="26"/>
                </a:cxn>
                <a:cxn ang="0">
                  <a:pos x="54" y="26"/>
                </a:cxn>
                <a:cxn ang="0">
                  <a:pos x="54" y="21"/>
                </a:cxn>
                <a:cxn ang="0">
                  <a:pos x="52" y="15"/>
                </a:cxn>
                <a:cxn ang="0">
                  <a:pos x="49" y="12"/>
                </a:cxn>
                <a:cxn ang="0">
                  <a:pos x="47" y="8"/>
                </a:cxn>
                <a:cxn ang="0">
                  <a:pos x="43" y="4"/>
                </a:cxn>
                <a:cxn ang="0">
                  <a:pos x="38" y="2"/>
                </a:cxn>
                <a:cxn ang="0">
                  <a:pos x="33" y="0"/>
                </a:cxn>
                <a:cxn ang="0">
                  <a:pos x="28" y="0"/>
                </a:cxn>
                <a:cxn ang="0">
                  <a:pos x="28" y="0"/>
                </a:cxn>
              </a:cxnLst>
              <a:rect l="0" t="0" r="r" b="b"/>
              <a:pathLst>
                <a:path w="54" h="52">
                  <a:moveTo>
                    <a:pt x="28" y="43"/>
                  </a:moveTo>
                  <a:lnTo>
                    <a:pt x="28" y="43"/>
                  </a:lnTo>
                  <a:lnTo>
                    <a:pt x="20" y="42"/>
                  </a:lnTo>
                  <a:lnTo>
                    <a:pt x="15" y="38"/>
                  </a:lnTo>
                  <a:lnTo>
                    <a:pt x="11" y="33"/>
                  </a:lnTo>
                  <a:lnTo>
                    <a:pt x="10" y="26"/>
                  </a:lnTo>
                  <a:lnTo>
                    <a:pt x="10" y="26"/>
                  </a:lnTo>
                  <a:lnTo>
                    <a:pt x="11" y="19"/>
                  </a:lnTo>
                  <a:lnTo>
                    <a:pt x="15" y="14"/>
                  </a:lnTo>
                  <a:lnTo>
                    <a:pt x="20" y="10"/>
                  </a:lnTo>
                  <a:lnTo>
                    <a:pt x="28" y="9"/>
                  </a:lnTo>
                  <a:lnTo>
                    <a:pt x="28" y="9"/>
                  </a:lnTo>
                  <a:lnTo>
                    <a:pt x="34" y="10"/>
                  </a:lnTo>
                  <a:lnTo>
                    <a:pt x="39" y="14"/>
                  </a:lnTo>
                  <a:lnTo>
                    <a:pt x="43" y="19"/>
                  </a:lnTo>
                  <a:lnTo>
                    <a:pt x="44" y="26"/>
                  </a:lnTo>
                  <a:lnTo>
                    <a:pt x="44" y="26"/>
                  </a:lnTo>
                  <a:lnTo>
                    <a:pt x="43" y="33"/>
                  </a:lnTo>
                  <a:lnTo>
                    <a:pt x="39" y="38"/>
                  </a:lnTo>
                  <a:lnTo>
                    <a:pt x="34" y="42"/>
                  </a:lnTo>
                  <a:lnTo>
                    <a:pt x="28" y="43"/>
                  </a:lnTo>
                  <a:lnTo>
                    <a:pt x="28" y="43"/>
                  </a:lnTo>
                  <a:close/>
                  <a:moveTo>
                    <a:pt x="28" y="0"/>
                  </a:moveTo>
                  <a:lnTo>
                    <a:pt x="28" y="0"/>
                  </a:lnTo>
                  <a:lnTo>
                    <a:pt x="21" y="0"/>
                  </a:lnTo>
                  <a:lnTo>
                    <a:pt x="16" y="2"/>
                  </a:lnTo>
                  <a:lnTo>
                    <a:pt x="11" y="4"/>
                  </a:lnTo>
                  <a:lnTo>
                    <a:pt x="8" y="8"/>
                  </a:lnTo>
                  <a:lnTo>
                    <a:pt x="5" y="12"/>
                  </a:lnTo>
                  <a:lnTo>
                    <a:pt x="3" y="15"/>
                  </a:lnTo>
                  <a:lnTo>
                    <a:pt x="1" y="21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1" y="32"/>
                  </a:lnTo>
                  <a:lnTo>
                    <a:pt x="3" y="36"/>
                  </a:lnTo>
                  <a:lnTo>
                    <a:pt x="5" y="41"/>
                  </a:lnTo>
                  <a:lnTo>
                    <a:pt x="8" y="44"/>
                  </a:lnTo>
                  <a:lnTo>
                    <a:pt x="11" y="47"/>
                  </a:lnTo>
                  <a:lnTo>
                    <a:pt x="16" y="49"/>
                  </a:lnTo>
                  <a:lnTo>
                    <a:pt x="21" y="51"/>
                  </a:lnTo>
                  <a:lnTo>
                    <a:pt x="28" y="52"/>
                  </a:lnTo>
                  <a:lnTo>
                    <a:pt x="28" y="52"/>
                  </a:lnTo>
                  <a:lnTo>
                    <a:pt x="33" y="51"/>
                  </a:lnTo>
                  <a:lnTo>
                    <a:pt x="38" y="49"/>
                  </a:lnTo>
                  <a:lnTo>
                    <a:pt x="43" y="47"/>
                  </a:lnTo>
                  <a:lnTo>
                    <a:pt x="47" y="44"/>
                  </a:lnTo>
                  <a:lnTo>
                    <a:pt x="49" y="41"/>
                  </a:lnTo>
                  <a:lnTo>
                    <a:pt x="52" y="36"/>
                  </a:lnTo>
                  <a:lnTo>
                    <a:pt x="54" y="32"/>
                  </a:lnTo>
                  <a:lnTo>
                    <a:pt x="54" y="26"/>
                  </a:lnTo>
                  <a:lnTo>
                    <a:pt x="54" y="26"/>
                  </a:lnTo>
                  <a:lnTo>
                    <a:pt x="54" y="21"/>
                  </a:lnTo>
                  <a:lnTo>
                    <a:pt x="52" y="15"/>
                  </a:lnTo>
                  <a:lnTo>
                    <a:pt x="49" y="12"/>
                  </a:lnTo>
                  <a:lnTo>
                    <a:pt x="47" y="8"/>
                  </a:lnTo>
                  <a:lnTo>
                    <a:pt x="43" y="4"/>
                  </a:lnTo>
                  <a:lnTo>
                    <a:pt x="38" y="2"/>
                  </a:lnTo>
                  <a:lnTo>
                    <a:pt x="33" y="0"/>
                  </a:lnTo>
                  <a:lnTo>
                    <a:pt x="28" y="0"/>
                  </a:lnTo>
                  <a:lnTo>
                    <a:pt x="28" y="0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58" name="Freeform 62"/>
            <p:cNvSpPr>
              <a:spLocks/>
            </p:cNvSpPr>
            <p:nvPr userDrawn="1"/>
          </p:nvSpPr>
          <p:spPr bwMode="auto">
            <a:xfrm>
              <a:off x="5622" y="4079"/>
              <a:ext cx="30" cy="25"/>
            </a:xfrm>
            <a:custGeom>
              <a:avLst/>
              <a:gdLst/>
              <a:ahLst/>
              <a:cxnLst>
                <a:cxn ang="0">
                  <a:pos x="0" y="51"/>
                </a:cxn>
                <a:cxn ang="0">
                  <a:pos x="9" y="0"/>
                </a:cxn>
                <a:cxn ang="0">
                  <a:pos x="17" y="0"/>
                </a:cxn>
                <a:cxn ang="0">
                  <a:pos x="31" y="33"/>
                </a:cxn>
                <a:cxn ang="0">
                  <a:pos x="45" y="0"/>
                </a:cxn>
                <a:cxn ang="0">
                  <a:pos x="51" y="0"/>
                </a:cxn>
                <a:cxn ang="0">
                  <a:pos x="60" y="51"/>
                </a:cxn>
                <a:cxn ang="0">
                  <a:pos x="50" y="51"/>
                </a:cxn>
                <a:cxn ang="0">
                  <a:pos x="46" y="21"/>
                </a:cxn>
                <a:cxn ang="0">
                  <a:pos x="32" y="51"/>
                </a:cxn>
                <a:cxn ang="0">
                  <a:pos x="28" y="51"/>
                </a:cxn>
                <a:cxn ang="0">
                  <a:pos x="16" y="21"/>
                </a:cxn>
                <a:cxn ang="0">
                  <a:pos x="10" y="51"/>
                </a:cxn>
                <a:cxn ang="0">
                  <a:pos x="0" y="51"/>
                </a:cxn>
                <a:cxn ang="0">
                  <a:pos x="0" y="51"/>
                </a:cxn>
              </a:cxnLst>
              <a:rect l="0" t="0" r="r" b="b"/>
              <a:pathLst>
                <a:path w="60" h="51">
                  <a:moveTo>
                    <a:pt x="0" y="51"/>
                  </a:moveTo>
                  <a:lnTo>
                    <a:pt x="9" y="0"/>
                  </a:lnTo>
                  <a:lnTo>
                    <a:pt x="17" y="0"/>
                  </a:lnTo>
                  <a:lnTo>
                    <a:pt x="31" y="33"/>
                  </a:lnTo>
                  <a:lnTo>
                    <a:pt x="45" y="0"/>
                  </a:lnTo>
                  <a:lnTo>
                    <a:pt x="51" y="0"/>
                  </a:lnTo>
                  <a:lnTo>
                    <a:pt x="60" y="51"/>
                  </a:lnTo>
                  <a:lnTo>
                    <a:pt x="50" y="51"/>
                  </a:lnTo>
                  <a:lnTo>
                    <a:pt x="46" y="21"/>
                  </a:lnTo>
                  <a:lnTo>
                    <a:pt x="32" y="51"/>
                  </a:lnTo>
                  <a:lnTo>
                    <a:pt x="28" y="51"/>
                  </a:lnTo>
                  <a:lnTo>
                    <a:pt x="16" y="21"/>
                  </a:lnTo>
                  <a:lnTo>
                    <a:pt x="10" y="51"/>
                  </a:lnTo>
                  <a:lnTo>
                    <a:pt x="0" y="51"/>
                  </a:lnTo>
                  <a:lnTo>
                    <a:pt x="0" y="51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4159" name="Freeform 63"/>
            <p:cNvSpPr>
              <a:spLocks noEditPoints="1"/>
            </p:cNvSpPr>
            <p:nvPr userDrawn="1"/>
          </p:nvSpPr>
          <p:spPr bwMode="auto">
            <a:xfrm>
              <a:off x="5312" y="4027"/>
              <a:ext cx="17" cy="18"/>
            </a:xfrm>
            <a:custGeom>
              <a:avLst/>
              <a:gdLst/>
              <a:ahLst/>
              <a:cxnLst>
                <a:cxn ang="0">
                  <a:pos x="17" y="0"/>
                </a:cxn>
                <a:cxn ang="0">
                  <a:pos x="26" y="2"/>
                </a:cxn>
                <a:cxn ang="0">
                  <a:pos x="29" y="5"/>
                </a:cxn>
                <a:cxn ang="0">
                  <a:pos x="32" y="9"/>
                </a:cxn>
                <a:cxn ang="0">
                  <a:pos x="34" y="17"/>
                </a:cxn>
                <a:cxn ang="0">
                  <a:pos x="34" y="21"/>
                </a:cxn>
                <a:cxn ang="0">
                  <a:pos x="32" y="26"/>
                </a:cxn>
                <a:cxn ang="0">
                  <a:pos x="26" y="32"/>
                </a:cxn>
                <a:cxn ang="0">
                  <a:pos x="21" y="34"/>
                </a:cxn>
                <a:cxn ang="0">
                  <a:pos x="17" y="35"/>
                </a:cxn>
                <a:cxn ang="0">
                  <a:pos x="8" y="32"/>
                </a:cxn>
                <a:cxn ang="0">
                  <a:pos x="5" y="30"/>
                </a:cxn>
                <a:cxn ang="0">
                  <a:pos x="2" y="26"/>
                </a:cxn>
                <a:cxn ang="0">
                  <a:pos x="0" y="17"/>
                </a:cxn>
                <a:cxn ang="0">
                  <a:pos x="1" y="12"/>
                </a:cxn>
                <a:cxn ang="0">
                  <a:pos x="2" y="9"/>
                </a:cxn>
                <a:cxn ang="0">
                  <a:pos x="8" y="2"/>
                </a:cxn>
                <a:cxn ang="0">
                  <a:pos x="12" y="1"/>
                </a:cxn>
                <a:cxn ang="0">
                  <a:pos x="17" y="0"/>
                </a:cxn>
                <a:cxn ang="0">
                  <a:pos x="17" y="2"/>
                </a:cxn>
                <a:cxn ang="0">
                  <a:pos x="10" y="5"/>
                </a:cxn>
                <a:cxn ang="0">
                  <a:pos x="7" y="7"/>
                </a:cxn>
                <a:cxn ang="0">
                  <a:pos x="5" y="10"/>
                </a:cxn>
                <a:cxn ang="0">
                  <a:pos x="2" y="17"/>
                </a:cxn>
                <a:cxn ang="0">
                  <a:pos x="3" y="21"/>
                </a:cxn>
                <a:cxn ang="0">
                  <a:pos x="5" y="25"/>
                </a:cxn>
                <a:cxn ang="0">
                  <a:pos x="10" y="30"/>
                </a:cxn>
                <a:cxn ang="0">
                  <a:pos x="13" y="31"/>
                </a:cxn>
                <a:cxn ang="0">
                  <a:pos x="17" y="31"/>
                </a:cxn>
                <a:cxn ang="0">
                  <a:pos x="24" y="30"/>
                </a:cxn>
                <a:cxn ang="0">
                  <a:pos x="27" y="27"/>
                </a:cxn>
                <a:cxn ang="0">
                  <a:pos x="30" y="25"/>
                </a:cxn>
                <a:cxn ang="0">
                  <a:pos x="31" y="17"/>
                </a:cxn>
                <a:cxn ang="0">
                  <a:pos x="31" y="14"/>
                </a:cxn>
                <a:cxn ang="0">
                  <a:pos x="30" y="10"/>
                </a:cxn>
                <a:cxn ang="0">
                  <a:pos x="24" y="5"/>
                </a:cxn>
                <a:cxn ang="0">
                  <a:pos x="21" y="3"/>
                </a:cxn>
                <a:cxn ang="0">
                  <a:pos x="17" y="2"/>
                </a:cxn>
                <a:cxn ang="0">
                  <a:pos x="10" y="9"/>
                </a:cxn>
                <a:cxn ang="0">
                  <a:pos x="16" y="9"/>
                </a:cxn>
                <a:cxn ang="0">
                  <a:pos x="21" y="9"/>
                </a:cxn>
                <a:cxn ang="0">
                  <a:pos x="22" y="11"/>
                </a:cxn>
                <a:cxn ang="0">
                  <a:pos x="24" y="14"/>
                </a:cxn>
                <a:cxn ang="0">
                  <a:pos x="22" y="17"/>
                </a:cxn>
                <a:cxn ang="0">
                  <a:pos x="21" y="17"/>
                </a:cxn>
                <a:cxn ang="0">
                  <a:pos x="18" y="19"/>
                </a:cxn>
                <a:cxn ang="0">
                  <a:pos x="20" y="20"/>
                </a:cxn>
                <a:cxn ang="0">
                  <a:pos x="25" y="27"/>
                </a:cxn>
                <a:cxn ang="0">
                  <a:pos x="20" y="24"/>
                </a:cxn>
                <a:cxn ang="0">
                  <a:pos x="16" y="20"/>
                </a:cxn>
                <a:cxn ang="0">
                  <a:pos x="15" y="19"/>
                </a:cxn>
                <a:cxn ang="0">
                  <a:pos x="12" y="27"/>
                </a:cxn>
                <a:cxn ang="0">
                  <a:pos x="10" y="27"/>
                </a:cxn>
                <a:cxn ang="0">
                  <a:pos x="16" y="16"/>
                </a:cxn>
                <a:cxn ang="0">
                  <a:pos x="20" y="16"/>
                </a:cxn>
                <a:cxn ang="0">
                  <a:pos x="21" y="14"/>
                </a:cxn>
                <a:cxn ang="0">
                  <a:pos x="20" y="12"/>
                </a:cxn>
                <a:cxn ang="0">
                  <a:pos x="18" y="11"/>
                </a:cxn>
                <a:cxn ang="0">
                  <a:pos x="16" y="11"/>
                </a:cxn>
                <a:cxn ang="0">
                  <a:pos x="12" y="16"/>
                </a:cxn>
              </a:cxnLst>
              <a:rect l="0" t="0" r="r" b="b"/>
              <a:pathLst>
                <a:path w="34" h="35">
                  <a:moveTo>
                    <a:pt x="17" y="0"/>
                  </a:moveTo>
                  <a:lnTo>
                    <a:pt x="17" y="0"/>
                  </a:lnTo>
                  <a:lnTo>
                    <a:pt x="21" y="1"/>
                  </a:lnTo>
                  <a:lnTo>
                    <a:pt x="26" y="2"/>
                  </a:lnTo>
                  <a:lnTo>
                    <a:pt x="26" y="2"/>
                  </a:lnTo>
                  <a:lnTo>
                    <a:pt x="29" y="5"/>
                  </a:lnTo>
                  <a:lnTo>
                    <a:pt x="32" y="9"/>
                  </a:lnTo>
                  <a:lnTo>
                    <a:pt x="32" y="9"/>
                  </a:lnTo>
                  <a:lnTo>
                    <a:pt x="34" y="12"/>
                  </a:lnTo>
                  <a:lnTo>
                    <a:pt x="34" y="17"/>
                  </a:lnTo>
                  <a:lnTo>
                    <a:pt x="34" y="17"/>
                  </a:lnTo>
                  <a:lnTo>
                    <a:pt x="34" y="21"/>
                  </a:lnTo>
                  <a:lnTo>
                    <a:pt x="32" y="26"/>
                  </a:lnTo>
                  <a:lnTo>
                    <a:pt x="32" y="26"/>
                  </a:lnTo>
                  <a:lnTo>
                    <a:pt x="30" y="30"/>
                  </a:lnTo>
                  <a:lnTo>
                    <a:pt x="26" y="32"/>
                  </a:lnTo>
                  <a:lnTo>
                    <a:pt x="26" y="32"/>
                  </a:lnTo>
                  <a:lnTo>
                    <a:pt x="21" y="34"/>
                  </a:lnTo>
                  <a:lnTo>
                    <a:pt x="17" y="35"/>
                  </a:lnTo>
                  <a:lnTo>
                    <a:pt x="17" y="35"/>
                  </a:lnTo>
                  <a:lnTo>
                    <a:pt x="12" y="34"/>
                  </a:lnTo>
                  <a:lnTo>
                    <a:pt x="8" y="32"/>
                  </a:lnTo>
                  <a:lnTo>
                    <a:pt x="8" y="32"/>
                  </a:lnTo>
                  <a:lnTo>
                    <a:pt x="5" y="30"/>
                  </a:lnTo>
                  <a:lnTo>
                    <a:pt x="2" y="26"/>
                  </a:lnTo>
                  <a:lnTo>
                    <a:pt x="2" y="26"/>
                  </a:lnTo>
                  <a:lnTo>
                    <a:pt x="1" y="21"/>
                  </a:lnTo>
                  <a:lnTo>
                    <a:pt x="0" y="17"/>
                  </a:lnTo>
                  <a:lnTo>
                    <a:pt x="0" y="17"/>
                  </a:lnTo>
                  <a:lnTo>
                    <a:pt x="1" y="12"/>
                  </a:lnTo>
                  <a:lnTo>
                    <a:pt x="2" y="9"/>
                  </a:lnTo>
                  <a:lnTo>
                    <a:pt x="2" y="9"/>
                  </a:lnTo>
                  <a:lnTo>
                    <a:pt x="5" y="5"/>
                  </a:lnTo>
                  <a:lnTo>
                    <a:pt x="8" y="2"/>
                  </a:lnTo>
                  <a:lnTo>
                    <a:pt x="8" y="2"/>
                  </a:lnTo>
                  <a:lnTo>
                    <a:pt x="12" y="1"/>
                  </a:lnTo>
                  <a:lnTo>
                    <a:pt x="17" y="0"/>
                  </a:lnTo>
                  <a:lnTo>
                    <a:pt x="17" y="0"/>
                  </a:lnTo>
                  <a:close/>
                  <a:moveTo>
                    <a:pt x="17" y="2"/>
                  </a:moveTo>
                  <a:lnTo>
                    <a:pt x="17" y="2"/>
                  </a:lnTo>
                  <a:lnTo>
                    <a:pt x="13" y="3"/>
                  </a:lnTo>
                  <a:lnTo>
                    <a:pt x="10" y="5"/>
                  </a:lnTo>
                  <a:lnTo>
                    <a:pt x="10" y="5"/>
                  </a:lnTo>
                  <a:lnTo>
                    <a:pt x="7" y="7"/>
                  </a:lnTo>
                  <a:lnTo>
                    <a:pt x="5" y="10"/>
                  </a:lnTo>
                  <a:lnTo>
                    <a:pt x="5" y="10"/>
                  </a:lnTo>
                  <a:lnTo>
                    <a:pt x="3" y="14"/>
                  </a:lnTo>
                  <a:lnTo>
                    <a:pt x="2" y="17"/>
                  </a:lnTo>
                  <a:lnTo>
                    <a:pt x="2" y="17"/>
                  </a:lnTo>
                  <a:lnTo>
                    <a:pt x="3" y="21"/>
                  </a:lnTo>
                  <a:lnTo>
                    <a:pt x="5" y="25"/>
                  </a:lnTo>
                  <a:lnTo>
                    <a:pt x="5" y="25"/>
                  </a:lnTo>
                  <a:lnTo>
                    <a:pt x="7" y="27"/>
                  </a:lnTo>
                  <a:lnTo>
                    <a:pt x="10" y="30"/>
                  </a:lnTo>
                  <a:lnTo>
                    <a:pt x="10" y="30"/>
                  </a:lnTo>
                  <a:lnTo>
                    <a:pt x="13" y="31"/>
                  </a:lnTo>
                  <a:lnTo>
                    <a:pt x="17" y="31"/>
                  </a:lnTo>
                  <a:lnTo>
                    <a:pt x="17" y="31"/>
                  </a:lnTo>
                  <a:lnTo>
                    <a:pt x="21" y="31"/>
                  </a:lnTo>
                  <a:lnTo>
                    <a:pt x="24" y="30"/>
                  </a:lnTo>
                  <a:lnTo>
                    <a:pt x="24" y="30"/>
                  </a:lnTo>
                  <a:lnTo>
                    <a:pt x="27" y="27"/>
                  </a:lnTo>
                  <a:lnTo>
                    <a:pt x="30" y="25"/>
                  </a:lnTo>
                  <a:lnTo>
                    <a:pt x="30" y="25"/>
                  </a:lnTo>
                  <a:lnTo>
                    <a:pt x="31" y="21"/>
                  </a:lnTo>
                  <a:lnTo>
                    <a:pt x="31" y="17"/>
                  </a:lnTo>
                  <a:lnTo>
                    <a:pt x="31" y="17"/>
                  </a:lnTo>
                  <a:lnTo>
                    <a:pt x="31" y="14"/>
                  </a:lnTo>
                  <a:lnTo>
                    <a:pt x="30" y="10"/>
                  </a:lnTo>
                  <a:lnTo>
                    <a:pt x="30" y="10"/>
                  </a:lnTo>
                  <a:lnTo>
                    <a:pt x="27" y="7"/>
                  </a:lnTo>
                  <a:lnTo>
                    <a:pt x="24" y="5"/>
                  </a:lnTo>
                  <a:lnTo>
                    <a:pt x="24" y="5"/>
                  </a:lnTo>
                  <a:lnTo>
                    <a:pt x="21" y="3"/>
                  </a:lnTo>
                  <a:lnTo>
                    <a:pt x="17" y="2"/>
                  </a:lnTo>
                  <a:lnTo>
                    <a:pt x="17" y="2"/>
                  </a:lnTo>
                  <a:close/>
                  <a:moveTo>
                    <a:pt x="10" y="27"/>
                  </a:moveTo>
                  <a:lnTo>
                    <a:pt x="10" y="9"/>
                  </a:lnTo>
                  <a:lnTo>
                    <a:pt x="16" y="9"/>
                  </a:lnTo>
                  <a:lnTo>
                    <a:pt x="16" y="9"/>
                  </a:lnTo>
                  <a:lnTo>
                    <a:pt x="21" y="9"/>
                  </a:lnTo>
                  <a:lnTo>
                    <a:pt x="21" y="9"/>
                  </a:lnTo>
                  <a:lnTo>
                    <a:pt x="22" y="11"/>
                  </a:lnTo>
                  <a:lnTo>
                    <a:pt x="22" y="11"/>
                  </a:lnTo>
                  <a:lnTo>
                    <a:pt x="24" y="14"/>
                  </a:lnTo>
                  <a:lnTo>
                    <a:pt x="24" y="14"/>
                  </a:lnTo>
                  <a:lnTo>
                    <a:pt x="24" y="15"/>
                  </a:lnTo>
                  <a:lnTo>
                    <a:pt x="22" y="17"/>
                  </a:lnTo>
                  <a:lnTo>
                    <a:pt x="22" y="17"/>
                  </a:lnTo>
                  <a:lnTo>
                    <a:pt x="21" y="17"/>
                  </a:lnTo>
                  <a:lnTo>
                    <a:pt x="18" y="19"/>
                  </a:lnTo>
                  <a:lnTo>
                    <a:pt x="18" y="19"/>
                  </a:lnTo>
                  <a:lnTo>
                    <a:pt x="20" y="20"/>
                  </a:lnTo>
                  <a:lnTo>
                    <a:pt x="20" y="20"/>
                  </a:lnTo>
                  <a:lnTo>
                    <a:pt x="22" y="24"/>
                  </a:lnTo>
                  <a:lnTo>
                    <a:pt x="25" y="27"/>
                  </a:lnTo>
                  <a:lnTo>
                    <a:pt x="21" y="27"/>
                  </a:lnTo>
                  <a:lnTo>
                    <a:pt x="20" y="24"/>
                  </a:lnTo>
                  <a:lnTo>
                    <a:pt x="20" y="24"/>
                  </a:lnTo>
                  <a:lnTo>
                    <a:pt x="16" y="20"/>
                  </a:lnTo>
                  <a:lnTo>
                    <a:pt x="16" y="20"/>
                  </a:lnTo>
                  <a:lnTo>
                    <a:pt x="15" y="19"/>
                  </a:lnTo>
                  <a:lnTo>
                    <a:pt x="12" y="19"/>
                  </a:lnTo>
                  <a:lnTo>
                    <a:pt x="12" y="27"/>
                  </a:lnTo>
                  <a:lnTo>
                    <a:pt x="10" y="27"/>
                  </a:lnTo>
                  <a:lnTo>
                    <a:pt x="10" y="27"/>
                  </a:lnTo>
                  <a:close/>
                  <a:moveTo>
                    <a:pt x="12" y="16"/>
                  </a:moveTo>
                  <a:lnTo>
                    <a:pt x="16" y="16"/>
                  </a:lnTo>
                  <a:lnTo>
                    <a:pt x="16" y="16"/>
                  </a:lnTo>
                  <a:lnTo>
                    <a:pt x="20" y="16"/>
                  </a:lnTo>
                  <a:lnTo>
                    <a:pt x="20" y="16"/>
                  </a:lnTo>
                  <a:lnTo>
                    <a:pt x="21" y="14"/>
                  </a:lnTo>
                  <a:lnTo>
                    <a:pt x="21" y="14"/>
                  </a:lnTo>
                  <a:lnTo>
                    <a:pt x="20" y="12"/>
                  </a:lnTo>
                  <a:lnTo>
                    <a:pt x="20" y="12"/>
                  </a:lnTo>
                  <a:lnTo>
                    <a:pt x="18" y="11"/>
                  </a:lnTo>
                  <a:lnTo>
                    <a:pt x="18" y="11"/>
                  </a:lnTo>
                  <a:lnTo>
                    <a:pt x="16" y="11"/>
                  </a:lnTo>
                  <a:lnTo>
                    <a:pt x="12" y="11"/>
                  </a:lnTo>
                  <a:lnTo>
                    <a:pt x="12" y="16"/>
                  </a:lnTo>
                  <a:lnTo>
                    <a:pt x="12" y="16"/>
                  </a:lnTo>
                  <a:close/>
                </a:path>
              </a:pathLst>
            </a:custGeom>
            <a:solidFill>
              <a:srgbClr val="EAEAEA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8" r:id="rId1"/>
    <p:sldLayoutId id="2147483727" r:id="rId2"/>
    <p:sldLayoutId id="2147483726" r:id="rId3"/>
    <p:sldLayoutId id="2147483725" r:id="rId4"/>
    <p:sldLayoutId id="2147483724" r:id="rId5"/>
    <p:sldLayoutId id="2147483723" r:id="rId6"/>
    <p:sldLayoutId id="2147483722" r:id="rId7"/>
    <p:sldLayoutId id="2147483721" r:id="rId8"/>
    <p:sldLayoutId id="2147483720" r:id="rId9"/>
    <p:sldLayoutId id="2147483719" r:id="rId10"/>
    <p:sldLayoutId id="2147483718" r:id="rId11"/>
    <p:sldLayoutId id="2147483717" r:id="rId12"/>
  </p:sldLayoutIdLst>
  <p:transition spd="med">
    <p:pull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Times New Roman" pitchFamily="18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Times New Roman" pitchFamily="18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4" name="Rectangle 8"/>
          <p:cNvSpPr>
            <a:spLocks noChangeArrowheads="1"/>
          </p:cNvSpPr>
          <p:nvPr/>
        </p:nvSpPr>
        <p:spPr bwMode="auto">
          <a:xfrm>
            <a:off x="0" y="0"/>
            <a:ext cx="9144000" cy="1079500"/>
          </a:xfrm>
          <a:prstGeom prst="rect">
            <a:avLst/>
          </a:prstGeom>
          <a:gradFill rotWithShape="1">
            <a:gsLst>
              <a:gs pos="0">
                <a:srgbClr val="136DD9">
                  <a:gamma/>
                  <a:shade val="86275"/>
                  <a:invGamma/>
                </a:srgbClr>
              </a:gs>
              <a:gs pos="100000">
                <a:srgbClr val="136DD9">
                  <a:alpha val="50000"/>
                </a:srgbClr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Times New Roman" pitchFamily="18" charset="0"/>
            </a:endParaRPr>
          </a:p>
        </p:txBody>
      </p:sp>
      <p:sp>
        <p:nvSpPr>
          <p:cNvPr id="4107" name="Freeform 11"/>
          <p:cNvSpPr>
            <a:spLocks/>
          </p:cNvSpPr>
          <p:nvPr/>
        </p:nvSpPr>
        <p:spPr bwMode="auto">
          <a:xfrm>
            <a:off x="8675688" y="0"/>
            <a:ext cx="468312" cy="412750"/>
          </a:xfrm>
          <a:custGeom>
            <a:avLst/>
            <a:gdLst/>
            <a:ahLst/>
            <a:cxnLst>
              <a:cxn ang="0">
                <a:pos x="0" y="0"/>
              </a:cxn>
              <a:cxn ang="0">
                <a:pos x="635" y="0"/>
              </a:cxn>
              <a:cxn ang="0">
                <a:pos x="635" y="544"/>
              </a:cxn>
              <a:cxn ang="0">
                <a:pos x="0" y="0"/>
              </a:cxn>
            </a:cxnLst>
            <a:rect l="0" t="0" r="r" b="b"/>
            <a:pathLst>
              <a:path w="635" h="544">
                <a:moveTo>
                  <a:pt x="0" y="0"/>
                </a:moveTo>
                <a:lnTo>
                  <a:pt x="635" y="0"/>
                </a:lnTo>
                <a:lnTo>
                  <a:pt x="635" y="544"/>
                </a:lnTo>
                <a:lnTo>
                  <a:pt x="0" y="0"/>
                </a:lnTo>
                <a:close/>
              </a:path>
            </a:pathLst>
          </a:custGeom>
          <a:solidFill>
            <a:srgbClr val="FF3300"/>
          </a:solidFill>
          <a:ln w="9525">
            <a:noFill/>
            <a:round/>
            <a:headEnd/>
            <a:tailEnd/>
          </a:ln>
          <a:effectLst/>
        </p:spPr>
        <p:txBody>
          <a:bodyPr/>
          <a:lstStyle/>
          <a:p>
            <a:pPr>
              <a:defRPr/>
            </a:pPr>
            <a:endParaRPr lang="ru-RU" dirty="0">
              <a:latin typeface="Times New Roman" pitchFamily="18" charset="0"/>
            </a:endParaRPr>
          </a:p>
        </p:txBody>
      </p:sp>
      <p:sp>
        <p:nvSpPr>
          <p:cNvPr id="4109" name="Rectangle 1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701088" y="0"/>
            <a:ext cx="442912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>
              <a:defRPr sz="1000" b="1">
                <a:solidFill>
                  <a:schemeClr val="bg1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fld id="{8F44CCE9-9DF2-4F26-890A-9CBE483C7563}" type="slidenum">
              <a:rPr lang="ru-RU"/>
              <a:pPr>
                <a:defRPr/>
              </a:pPr>
              <a:t>‹#›</a:t>
            </a:fld>
            <a:endParaRPr lang="ru-RU" dirty="0"/>
          </a:p>
        </p:txBody>
      </p:sp>
      <p:sp>
        <p:nvSpPr>
          <p:cNvPr id="4110" name="Rectangle 14"/>
          <p:cNvSpPr>
            <a:spLocks noChangeArrowheads="1"/>
          </p:cNvSpPr>
          <p:nvPr/>
        </p:nvSpPr>
        <p:spPr bwMode="auto">
          <a:xfrm>
            <a:off x="3203575" y="6683375"/>
            <a:ext cx="5940425" cy="179388"/>
          </a:xfrm>
          <a:prstGeom prst="rect">
            <a:avLst/>
          </a:prstGeom>
          <a:gradFill rotWithShape="1">
            <a:gsLst>
              <a:gs pos="0">
                <a:srgbClr val="136DD9">
                  <a:gamma/>
                  <a:shade val="86275"/>
                  <a:invGamma/>
                </a:srgbClr>
              </a:gs>
              <a:gs pos="100000">
                <a:srgbClr val="136DD9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Times New Roman" pitchFamily="18" charset="0"/>
            </a:endParaRPr>
          </a:p>
        </p:txBody>
      </p:sp>
      <p:sp>
        <p:nvSpPr>
          <p:cNvPr id="4111" name="Rectangle 15" descr="Темный диагональный 2"/>
          <p:cNvSpPr>
            <a:spLocks noChangeArrowheads="1"/>
          </p:cNvSpPr>
          <p:nvPr/>
        </p:nvSpPr>
        <p:spPr bwMode="auto">
          <a:xfrm>
            <a:off x="0" y="6683375"/>
            <a:ext cx="3203575" cy="179388"/>
          </a:xfrm>
          <a:prstGeom prst="rect">
            <a:avLst/>
          </a:prstGeom>
          <a:pattFill prst="dkUpDiag">
            <a:fgClr>
              <a:srgbClr val="136DD9"/>
            </a:fgClr>
            <a:bgClr>
              <a:schemeClr val="bg1"/>
            </a:bgClr>
          </a:patt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ru-RU" dirty="0">
              <a:latin typeface="Times New Roman" pitchFamily="18" charset="0"/>
            </a:endParaRPr>
          </a:p>
        </p:txBody>
      </p:sp>
      <p:sp>
        <p:nvSpPr>
          <p:cNvPr id="2055" name="Rectangle 16"/>
          <p:cNvSpPr>
            <a:spLocks noGrp="1" noChangeArrowheads="1"/>
          </p:cNvSpPr>
          <p:nvPr>
            <p:ph type="title"/>
          </p:nvPr>
        </p:nvSpPr>
        <p:spPr bwMode="auto">
          <a:xfrm>
            <a:off x="130175" y="214313"/>
            <a:ext cx="8353425" cy="79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grpSp>
        <p:nvGrpSpPr>
          <p:cNvPr id="2056" name="Group 16"/>
          <p:cNvGrpSpPr>
            <a:grpSpLocks/>
          </p:cNvGrpSpPr>
          <p:nvPr/>
        </p:nvGrpSpPr>
        <p:grpSpPr bwMode="auto">
          <a:xfrm>
            <a:off x="7812088" y="6381750"/>
            <a:ext cx="1152525" cy="360363"/>
            <a:chOff x="295" y="3566"/>
            <a:chExt cx="1768" cy="552"/>
          </a:xfrm>
        </p:grpSpPr>
        <p:sp>
          <p:nvSpPr>
            <p:cNvPr id="58" name="AutoShape 17"/>
            <p:cNvSpPr>
              <a:spLocks noChangeAspect="1" noChangeArrowheads="1" noTextEdit="1"/>
            </p:cNvSpPr>
            <p:nvPr userDrawn="1"/>
          </p:nvSpPr>
          <p:spPr bwMode="auto">
            <a:xfrm>
              <a:off x="295" y="3566"/>
              <a:ext cx="1768" cy="5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59" name="Freeform 18"/>
            <p:cNvSpPr>
              <a:spLocks/>
            </p:cNvSpPr>
            <p:nvPr userDrawn="1"/>
          </p:nvSpPr>
          <p:spPr bwMode="auto">
            <a:xfrm>
              <a:off x="750" y="3787"/>
              <a:ext cx="258" cy="243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96" y="0"/>
                </a:cxn>
                <a:cxn ang="0">
                  <a:pos x="96" y="88"/>
                </a:cxn>
                <a:cxn ang="0">
                  <a:pos x="150" y="0"/>
                </a:cxn>
                <a:cxn ang="0">
                  <a:pos x="256" y="0"/>
                </a:cxn>
                <a:cxn ang="0">
                  <a:pos x="174" y="116"/>
                </a:cxn>
                <a:cxn ang="0">
                  <a:pos x="258" y="242"/>
                </a:cxn>
                <a:cxn ang="0">
                  <a:pos x="146" y="242"/>
                </a:cxn>
                <a:cxn ang="0">
                  <a:pos x="96" y="150"/>
                </a:cxn>
                <a:cxn ang="0">
                  <a:pos x="96" y="242"/>
                </a:cxn>
                <a:cxn ang="0">
                  <a:pos x="0" y="242"/>
                </a:cxn>
                <a:cxn ang="0">
                  <a:pos x="0" y="0"/>
                </a:cxn>
              </a:cxnLst>
              <a:rect l="0" t="0" r="r" b="b"/>
              <a:pathLst>
                <a:path w="258" h="242">
                  <a:moveTo>
                    <a:pt x="0" y="0"/>
                  </a:moveTo>
                  <a:lnTo>
                    <a:pt x="96" y="0"/>
                  </a:lnTo>
                  <a:lnTo>
                    <a:pt x="96" y="88"/>
                  </a:lnTo>
                  <a:lnTo>
                    <a:pt x="150" y="0"/>
                  </a:lnTo>
                  <a:lnTo>
                    <a:pt x="256" y="0"/>
                  </a:lnTo>
                  <a:lnTo>
                    <a:pt x="174" y="116"/>
                  </a:lnTo>
                  <a:lnTo>
                    <a:pt x="258" y="242"/>
                  </a:lnTo>
                  <a:lnTo>
                    <a:pt x="146" y="242"/>
                  </a:lnTo>
                  <a:lnTo>
                    <a:pt x="96" y="150"/>
                  </a:lnTo>
                  <a:lnTo>
                    <a:pt x="96" y="242"/>
                  </a:lnTo>
                  <a:lnTo>
                    <a:pt x="0" y="24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60" name="Freeform 19"/>
            <p:cNvSpPr>
              <a:spLocks/>
            </p:cNvSpPr>
            <p:nvPr userDrawn="1"/>
          </p:nvSpPr>
          <p:spPr bwMode="auto">
            <a:xfrm>
              <a:off x="526" y="3782"/>
              <a:ext cx="200" cy="255"/>
            </a:xfrm>
            <a:custGeom>
              <a:avLst/>
              <a:gdLst/>
              <a:ahLst/>
              <a:cxnLst>
                <a:cxn ang="0">
                  <a:pos x="198" y="240"/>
                </a:cxn>
                <a:cxn ang="0">
                  <a:pos x="182" y="248"/>
                </a:cxn>
                <a:cxn ang="0">
                  <a:pos x="160" y="254"/>
                </a:cxn>
                <a:cxn ang="0">
                  <a:pos x="134" y="256"/>
                </a:cxn>
                <a:cxn ang="0">
                  <a:pos x="96" y="252"/>
                </a:cxn>
                <a:cxn ang="0">
                  <a:pos x="64" y="240"/>
                </a:cxn>
                <a:cxn ang="0">
                  <a:pos x="36" y="220"/>
                </a:cxn>
                <a:cxn ang="0">
                  <a:pos x="16" y="196"/>
                </a:cxn>
                <a:cxn ang="0">
                  <a:pos x="4" y="164"/>
                </a:cxn>
                <a:cxn ang="0">
                  <a:pos x="0" y="128"/>
                </a:cxn>
                <a:cxn ang="0">
                  <a:pos x="4" y="92"/>
                </a:cxn>
                <a:cxn ang="0">
                  <a:pos x="14" y="64"/>
                </a:cxn>
                <a:cxn ang="0">
                  <a:pos x="32" y="40"/>
                </a:cxn>
                <a:cxn ang="0">
                  <a:pos x="54" y="22"/>
                </a:cxn>
                <a:cxn ang="0">
                  <a:pos x="80" y="10"/>
                </a:cxn>
                <a:cxn ang="0">
                  <a:pos x="106" y="2"/>
                </a:cxn>
                <a:cxn ang="0">
                  <a:pos x="132" y="0"/>
                </a:cxn>
                <a:cxn ang="0">
                  <a:pos x="154" y="2"/>
                </a:cxn>
                <a:cxn ang="0">
                  <a:pos x="178" y="6"/>
                </a:cxn>
                <a:cxn ang="0">
                  <a:pos x="198" y="18"/>
                </a:cxn>
                <a:cxn ang="0">
                  <a:pos x="198" y="102"/>
                </a:cxn>
                <a:cxn ang="0">
                  <a:pos x="182" y="88"/>
                </a:cxn>
                <a:cxn ang="0">
                  <a:pos x="164" y="80"/>
                </a:cxn>
                <a:cxn ang="0">
                  <a:pos x="146" y="76"/>
                </a:cxn>
                <a:cxn ang="0">
                  <a:pos x="122" y="80"/>
                </a:cxn>
                <a:cxn ang="0">
                  <a:pos x="106" y="92"/>
                </a:cxn>
                <a:cxn ang="0">
                  <a:pos x="96" y="110"/>
                </a:cxn>
                <a:cxn ang="0">
                  <a:pos x="92" y="130"/>
                </a:cxn>
                <a:cxn ang="0">
                  <a:pos x="96" y="150"/>
                </a:cxn>
                <a:cxn ang="0">
                  <a:pos x="108" y="166"/>
                </a:cxn>
                <a:cxn ang="0">
                  <a:pos x="124" y="174"/>
                </a:cxn>
                <a:cxn ang="0">
                  <a:pos x="144" y="178"/>
                </a:cxn>
                <a:cxn ang="0">
                  <a:pos x="166" y="176"/>
                </a:cxn>
                <a:cxn ang="0">
                  <a:pos x="184" y="168"/>
                </a:cxn>
                <a:cxn ang="0">
                  <a:pos x="198" y="156"/>
                </a:cxn>
                <a:cxn ang="0">
                  <a:pos x="198" y="240"/>
                </a:cxn>
              </a:cxnLst>
              <a:rect l="0" t="0" r="r" b="b"/>
              <a:pathLst>
                <a:path w="198" h="256">
                  <a:moveTo>
                    <a:pt x="198" y="240"/>
                  </a:moveTo>
                  <a:lnTo>
                    <a:pt x="182" y="248"/>
                  </a:lnTo>
                  <a:lnTo>
                    <a:pt x="160" y="254"/>
                  </a:lnTo>
                  <a:lnTo>
                    <a:pt x="134" y="256"/>
                  </a:lnTo>
                  <a:lnTo>
                    <a:pt x="96" y="252"/>
                  </a:lnTo>
                  <a:lnTo>
                    <a:pt x="64" y="240"/>
                  </a:lnTo>
                  <a:lnTo>
                    <a:pt x="36" y="220"/>
                  </a:lnTo>
                  <a:lnTo>
                    <a:pt x="16" y="196"/>
                  </a:lnTo>
                  <a:lnTo>
                    <a:pt x="4" y="164"/>
                  </a:lnTo>
                  <a:lnTo>
                    <a:pt x="0" y="128"/>
                  </a:lnTo>
                  <a:lnTo>
                    <a:pt x="4" y="92"/>
                  </a:lnTo>
                  <a:lnTo>
                    <a:pt x="14" y="64"/>
                  </a:lnTo>
                  <a:lnTo>
                    <a:pt x="32" y="40"/>
                  </a:lnTo>
                  <a:lnTo>
                    <a:pt x="54" y="22"/>
                  </a:lnTo>
                  <a:lnTo>
                    <a:pt x="80" y="10"/>
                  </a:lnTo>
                  <a:lnTo>
                    <a:pt x="106" y="2"/>
                  </a:lnTo>
                  <a:lnTo>
                    <a:pt x="132" y="0"/>
                  </a:lnTo>
                  <a:lnTo>
                    <a:pt x="154" y="2"/>
                  </a:lnTo>
                  <a:lnTo>
                    <a:pt x="178" y="6"/>
                  </a:lnTo>
                  <a:lnTo>
                    <a:pt x="198" y="18"/>
                  </a:lnTo>
                  <a:lnTo>
                    <a:pt x="198" y="102"/>
                  </a:lnTo>
                  <a:lnTo>
                    <a:pt x="182" y="88"/>
                  </a:lnTo>
                  <a:lnTo>
                    <a:pt x="164" y="80"/>
                  </a:lnTo>
                  <a:lnTo>
                    <a:pt x="146" y="76"/>
                  </a:lnTo>
                  <a:lnTo>
                    <a:pt x="122" y="80"/>
                  </a:lnTo>
                  <a:lnTo>
                    <a:pt x="106" y="92"/>
                  </a:lnTo>
                  <a:lnTo>
                    <a:pt x="96" y="110"/>
                  </a:lnTo>
                  <a:lnTo>
                    <a:pt x="92" y="130"/>
                  </a:lnTo>
                  <a:lnTo>
                    <a:pt x="96" y="150"/>
                  </a:lnTo>
                  <a:lnTo>
                    <a:pt x="108" y="166"/>
                  </a:lnTo>
                  <a:lnTo>
                    <a:pt x="124" y="174"/>
                  </a:lnTo>
                  <a:lnTo>
                    <a:pt x="144" y="178"/>
                  </a:lnTo>
                  <a:lnTo>
                    <a:pt x="166" y="176"/>
                  </a:lnTo>
                  <a:lnTo>
                    <a:pt x="184" y="168"/>
                  </a:lnTo>
                  <a:lnTo>
                    <a:pt x="198" y="156"/>
                  </a:lnTo>
                  <a:lnTo>
                    <a:pt x="198" y="24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61" name="Freeform 20"/>
            <p:cNvSpPr>
              <a:spLocks noEditPoints="1"/>
            </p:cNvSpPr>
            <p:nvPr userDrawn="1"/>
          </p:nvSpPr>
          <p:spPr bwMode="auto">
            <a:xfrm>
              <a:off x="300" y="3785"/>
              <a:ext cx="224" cy="243"/>
            </a:xfrm>
            <a:custGeom>
              <a:avLst/>
              <a:gdLst/>
              <a:ahLst/>
              <a:cxnLst>
                <a:cxn ang="0">
                  <a:pos x="98" y="92"/>
                </a:cxn>
                <a:cxn ang="0">
                  <a:pos x="98" y="60"/>
                </a:cxn>
                <a:cxn ang="0">
                  <a:pos x="106" y="60"/>
                </a:cxn>
                <a:cxn ang="0">
                  <a:pos x="114" y="60"/>
                </a:cxn>
                <a:cxn ang="0">
                  <a:pos x="120" y="62"/>
                </a:cxn>
                <a:cxn ang="0">
                  <a:pos x="124" y="64"/>
                </a:cxn>
                <a:cxn ang="0">
                  <a:pos x="126" y="68"/>
                </a:cxn>
                <a:cxn ang="0">
                  <a:pos x="128" y="72"/>
                </a:cxn>
                <a:cxn ang="0">
                  <a:pos x="128" y="76"/>
                </a:cxn>
                <a:cxn ang="0">
                  <a:pos x="128" y="80"/>
                </a:cxn>
                <a:cxn ang="0">
                  <a:pos x="126" y="84"/>
                </a:cxn>
                <a:cxn ang="0">
                  <a:pos x="124" y="88"/>
                </a:cxn>
                <a:cxn ang="0">
                  <a:pos x="120" y="90"/>
                </a:cxn>
                <a:cxn ang="0">
                  <a:pos x="114" y="92"/>
                </a:cxn>
                <a:cxn ang="0">
                  <a:pos x="106" y="92"/>
                </a:cxn>
                <a:cxn ang="0">
                  <a:pos x="98" y="92"/>
                </a:cxn>
                <a:cxn ang="0">
                  <a:pos x="0" y="0"/>
                </a:cxn>
                <a:cxn ang="0">
                  <a:pos x="0" y="242"/>
                </a:cxn>
                <a:cxn ang="0">
                  <a:pos x="144" y="242"/>
                </a:cxn>
                <a:cxn ang="0">
                  <a:pos x="174" y="240"/>
                </a:cxn>
                <a:cxn ang="0">
                  <a:pos x="194" y="230"/>
                </a:cxn>
                <a:cxn ang="0">
                  <a:pos x="210" y="218"/>
                </a:cxn>
                <a:cxn ang="0">
                  <a:pos x="220" y="204"/>
                </a:cxn>
                <a:cxn ang="0">
                  <a:pos x="224" y="188"/>
                </a:cxn>
                <a:cxn ang="0">
                  <a:pos x="226" y="176"/>
                </a:cxn>
                <a:cxn ang="0">
                  <a:pos x="222" y="152"/>
                </a:cxn>
                <a:cxn ang="0">
                  <a:pos x="210" y="134"/>
                </a:cxn>
                <a:cxn ang="0">
                  <a:pos x="194" y="120"/>
                </a:cxn>
                <a:cxn ang="0">
                  <a:pos x="172" y="114"/>
                </a:cxn>
                <a:cxn ang="0">
                  <a:pos x="172" y="112"/>
                </a:cxn>
                <a:cxn ang="0">
                  <a:pos x="186" y="106"/>
                </a:cxn>
                <a:cxn ang="0">
                  <a:pos x="200" y="96"/>
                </a:cxn>
                <a:cxn ang="0">
                  <a:pos x="210" y="82"/>
                </a:cxn>
                <a:cxn ang="0">
                  <a:pos x="214" y="62"/>
                </a:cxn>
                <a:cxn ang="0">
                  <a:pos x="214" y="54"/>
                </a:cxn>
                <a:cxn ang="0">
                  <a:pos x="210" y="42"/>
                </a:cxn>
                <a:cxn ang="0">
                  <a:pos x="206" y="30"/>
                </a:cxn>
                <a:cxn ang="0">
                  <a:pos x="196" y="20"/>
                </a:cxn>
                <a:cxn ang="0">
                  <a:pos x="182" y="10"/>
                </a:cxn>
                <a:cxn ang="0">
                  <a:pos x="164" y="4"/>
                </a:cxn>
                <a:cxn ang="0">
                  <a:pos x="138" y="0"/>
                </a:cxn>
                <a:cxn ang="0">
                  <a:pos x="0" y="0"/>
                </a:cxn>
                <a:cxn ang="0">
                  <a:pos x="98" y="184"/>
                </a:cxn>
                <a:cxn ang="0">
                  <a:pos x="98" y="148"/>
                </a:cxn>
                <a:cxn ang="0">
                  <a:pos x="110" y="148"/>
                </a:cxn>
                <a:cxn ang="0">
                  <a:pos x="114" y="148"/>
                </a:cxn>
                <a:cxn ang="0">
                  <a:pos x="118" y="150"/>
                </a:cxn>
                <a:cxn ang="0">
                  <a:pos x="122" y="150"/>
                </a:cxn>
                <a:cxn ang="0">
                  <a:pos x="126" y="152"/>
                </a:cxn>
                <a:cxn ang="0">
                  <a:pos x="130" y="156"/>
                </a:cxn>
                <a:cxn ang="0">
                  <a:pos x="132" y="160"/>
                </a:cxn>
                <a:cxn ang="0">
                  <a:pos x="134" y="166"/>
                </a:cxn>
                <a:cxn ang="0">
                  <a:pos x="132" y="172"/>
                </a:cxn>
                <a:cxn ang="0">
                  <a:pos x="130" y="178"/>
                </a:cxn>
                <a:cxn ang="0">
                  <a:pos x="126" y="180"/>
                </a:cxn>
                <a:cxn ang="0">
                  <a:pos x="122" y="182"/>
                </a:cxn>
                <a:cxn ang="0">
                  <a:pos x="118" y="184"/>
                </a:cxn>
                <a:cxn ang="0">
                  <a:pos x="114" y="184"/>
                </a:cxn>
                <a:cxn ang="0">
                  <a:pos x="110" y="184"/>
                </a:cxn>
                <a:cxn ang="0">
                  <a:pos x="98" y="184"/>
                </a:cxn>
              </a:cxnLst>
              <a:rect l="0" t="0" r="r" b="b"/>
              <a:pathLst>
                <a:path w="226" h="242">
                  <a:moveTo>
                    <a:pt x="98" y="92"/>
                  </a:moveTo>
                  <a:lnTo>
                    <a:pt x="98" y="60"/>
                  </a:lnTo>
                  <a:lnTo>
                    <a:pt x="106" y="60"/>
                  </a:lnTo>
                  <a:lnTo>
                    <a:pt x="114" y="60"/>
                  </a:lnTo>
                  <a:lnTo>
                    <a:pt x="120" y="62"/>
                  </a:lnTo>
                  <a:lnTo>
                    <a:pt x="124" y="64"/>
                  </a:lnTo>
                  <a:lnTo>
                    <a:pt x="126" y="68"/>
                  </a:lnTo>
                  <a:lnTo>
                    <a:pt x="128" y="72"/>
                  </a:lnTo>
                  <a:lnTo>
                    <a:pt x="128" y="76"/>
                  </a:lnTo>
                  <a:lnTo>
                    <a:pt x="128" y="80"/>
                  </a:lnTo>
                  <a:lnTo>
                    <a:pt x="126" y="84"/>
                  </a:lnTo>
                  <a:lnTo>
                    <a:pt x="124" y="88"/>
                  </a:lnTo>
                  <a:lnTo>
                    <a:pt x="120" y="90"/>
                  </a:lnTo>
                  <a:lnTo>
                    <a:pt x="114" y="92"/>
                  </a:lnTo>
                  <a:lnTo>
                    <a:pt x="106" y="92"/>
                  </a:lnTo>
                  <a:lnTo>
                    <a:pt x="98" y="92"/>
                  </a:lnTo>
                  <a:close/>
                  <a:moveTo>
                    <a:pt x="0" y="0"/>
                  </a:moveTo>
                  <a:lnTo>
                    <a:pt x="0" y="242"/>
                  </a:lnTo>
                  <a:lnTo>
                    <a:pt x="144" y="242"/>
                  </a:lnTo>
                  <a:lnTo>
                    <a:pt x="174" y="240"/>
                  </a:lnTo>
                  <a:lnTo>
                    <a:pt x="194" y="230"/>
                  </a:lnTo>
                  <a:lnTo>
                    <a:pt x="210" y="218"/>
                  </a:lnTo>
                  <a:lnTo>
                    <a:pt x="220" y="204"/>
                  </a:lnTo>
                  <a:lnTo>
                    <a:pt x="224" y="188"/>
                  </a:lnTo>
                  <a:lnTo>
                    <a:pt x="226" y="176"/>
                  </a:lnTo>
                  <a:lnTo>
                    <a:pt x="222" y="152"/>
                  </a:lnTo>
                  <a:lnTo>
                    <a:pt x="210" y="134"/>
                  </a:lnTo>
                  <a:lnTo>
                    <a:pt x="194" y="120"/>
                  </a:lnTo>
                  <a:lnTo>
                    <a:pt x="172" y="114"/>
                  </a:lnTo>
                  <a:lnTo>
                    <a:pt x="172" y="112"/>
                  </a:lnTo>
                  <a:lnTo>
                    <a:pt x="186" y="106"/>
                  </a:lnTo>
                  <a:lnTo>
                    <a:pt x="200" y="96"/>
                  </a:lnTo>
                  <a:lnTo>
                    <a:pt x="210" y="82"/>
                  </a:lnTo>
                  <a:lnTo>
                    <a:pt x="214" y="62"/>
                  </a:lnTo>
                  <a:lnTo>
                    <a:pt x="214" y="54"/>
                  </a:lnTo>
                  <a:lnTo>
                    <a:pt x="210" y="42"/>
                  </a:lnTo>
                  <a:lnTo>
                    <a:pt x="206" y="30"/>
                  </a:lnTo>
                  <a:lnTo>
                    <a:pt x="196" y="20"/>
                  </a:lnTo>
                  <a:lnTo>
                    <a:pt x="182" y="10"/>
                  </a:lnTo>
                  <a:lnTo>
                    <a:pt x="164" y="4"/>
                  </a:lnTo>
                  <a:lnTo>
                    <a:pt x="138" y="0"/>
                  </a:lnTo>
                  <a:lnTo>
                    <a:pt x="0" y="0"/>
                  </a:lnTo>
                  <a:close/>
                  <a:moveTo>
                    <a:pt x="98" y="184"/>
                  </a:moveTo>
                  <a:lnTo>
                    <a:pt x="98" y="148"/>
                  </a:lnTo>
                  <a:lnTo>
                    <a:pt x="110" y="148"/>
                  </a:lnTo>
                  <a:lnTo>
                    <a:pt x="114" y="148"/>
                  </a:lnTo>
                  <a:lnTo>
                    <a:pt x="118" y="150"/>
                  </a:lnTo>
                  <a:lnTo>
                    <a:pt x="122" y="150"/>
                  </a:lnTo>
                  <a:lnTo>
                    <a:pt x="126" y="152"/>
                  </a:lnTo>
                  <a:lnTo>
                    <a:pt x="130" y="156"/>
                  </a:lnTo>
                  <a:lnTo>
                    <a:pt x="132" y="160"/>
                  </a:lnTo>
                  <a:lnTo>
                    <a:pt x="134" y="166"/>
                  </a:lnTo>
                  <a:lnTo>
                    <a:pt x="132" y="172"/>
                  </a:lnTo>
                  <a:lnTo>
                    <a:pt x="130" y="178"/>
                  </a:lnTo>
                  <a:lnTo>
                    <a:pt x="126" y="180"/>
                  </a:lnTo>
                  <a:lnTo>
                    <a:pt x="122" y="182"/>
                  </a:lnTo>
                  <a:lnTo>
                    <a:pt x="118" y="184"/>
                  </a:lnTo>
                  <a:lnTo>
                    <a:pt x="114" y="184"/>
                  </a:lnTo>
                  <a:lnTo>
                    <a:pt x="110" y="184"/>
                  </a:lnTo>
                  <a:lnTo>
                    <a:pt x="98" y="184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62" name="Freeform 21"/>
            <p:cNvSpPr>
              <a:spLocks/>
            </p:cNvSpPr>
            <p:nvPr userDrawn="1"/>
          </p:nvSpPr>
          <p:spPr bwMode="auto">
            <a:xfrm>
              <a:off x="1488" y="3807"/>
              <a:ext cx="93" cy="22"/>
            </a:xfrm>
            <a:custGeom>
              <a:avLst/>
              <a:gdLst/>
              <a:ahLst/>
              <a:cxnLst>
                <a:cxn ang="0">
                  <a:pos x="86" y="14"/>
                </a:cxn>
                <a:cxn ang="0">
                  <a:pos x="58" y="14"/>
                </a:cxn>
                <a:cxn ang="0">
                  <a:pos x="56" y="8"/>
                </a:cxn>
                <a:cxn ang="0">
                  <a:pos x="28" y="6"/>
                </a:cxn>
                <a:cxn ang="0">
                  <a:pos x="28" y="2"/>
                </a:cxn>
                <a:cxn ang="0">
                  <a:pos x="0" y="0"/>
                </a:cxn>
                <a:cxn ang="0">
                  <a:pos x="4" y="10"/>
                </a:cxn>
                <a:cxn ang="0">
                  <a:pos x="18" y="12"/>
                </a:cxn>
                <a:cxn ang="0">
                  <a:pos x="16" y="8"/>
                </a:cxn>
                <a:cxn ang="0">
                  <a:pos x="28" y="16"/>
                </a:cxn>
                <a:cxn ang="0">
                  <a:pos x="46" y="20"/>
                </a:cxn>
                <a:cxn ang="0">
                  <a:pos x="60" y="22"/>
                </a:cxn>
                <a:cxn ang="0">
                  <a:pos x="92" y="16"/>
                </a:cxn>
                <a:cxn ang="0">
                  <a:pos x="86" y="14"/>
                </a:cxn>
              </a:cxnLst>
              <a:rect l="0" t="0" r="r" b="b"/>
              <a:pathLst>
                <a:path w="92" h="22">
                  <a:moveTo>
                    <a:pt x="86" y="14"/>
                  </a:moveTo>
                  <a:lnTo>
                    <a:pt x="58" y="14"/>
                  </a:lnTo>
                  <a:lnTo>
                    <a:pt x="56" y="8"/>
                  </a:lnTo>
                  <a:lnTo>
                    <a:pt x="28" y="6"/>
                  </a:lnTo>
                  <a:lnTo>
                    <a:pt x="28" y="2"/>
                  </a:lnTo>
                  <a:lnTo>
                    <a:pt x="0" y="0"/>
                  </a:lnTo>
                  <a:lnTo>
                    <a:pt x="4" y="10"/>
                  </a:lnTo>
                  <a:lnTo>
                    <a:pt x="18" y="12"/>
                  </a:lnTo>
                  <a:lnTo>
                    <a:pt x="16" y="8"/>
                  </a:lnTo>
                  <a:lnTo>
                    <a:pt x="28" y="16"/>
                  </a:lnTo>
                  <a:lnTo>
                    <a:pt x="46" y="20"/>
                  </a:lnTo>
                  <a:lnTo>
                    <a:pt x="60" y="22"/>
                  </a:lnTo>
                  <a:lnTo>
                    <a:pt x="92" y="16"/>
                  </a:lnTo>
                  <a:lnTo>
                    <a:pt x="86" y="14"/>
                  </a:lnTo>
                  <a:close/>
                </a:path>
              </a:pathLst>
            </a:custGeom>
            <a:solidFill>
              <a:srgbClr val="00A9D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63" name="Freeform 22"/>
            <p:cNvSpPr>
              <a:spLocks/>
            </p:cNvSpPr>
            <p:nvPr userDrawn="1"/>
          </p:nvSpPr>
          <p:spPr bwMode="auto">
            <a:xfrm>
              <a:off x="906" y="3566"/>
              <a:ext cx="597" cy="236"/>
            </a:xfrm>
            <a:custGeom>
              <a:avLst/>
              <a:gdLst/>
              <a:ahLst/>
              <a:cxnLst>
                <a:cxn ang="0">
                  <a:pos x="584" y="228"/>
                </a:cxn>
                <a:cxn ang="0">
                  <a:pos x="580" y="222"/>
                </a:cxn>
                <a:cxn ang="0">
                  <a:pos x="576" y="220"/>
                </a:cxn>
                <a:cxn ang="0">
                  <a:pos x="570" y="218"/>
                </a:cxn>
                <a:cxn ang="0">
                  <a:pos x="548" y="208"/>
                </a:cxn>
                <a:cxn ang="0">
                  <a:pos x="536" y="200"/>
                </a:cxn>
                <a:cxn ang="0">
                  <a:pos x="524" y="188"/>
                </a:cxn>
                <a:cxn ang="0">
                  <a:pos x="500" y="172"/>
                </a:cxn>
                <a:cxn ang="0">
                  <a:pos x="446" y="138"/>
                </a:cxn>
                <a:cxn ang="0">
                  <a:pos x="406" y="120"/>
                </a:cxn>
                <a:cxn ang="0">
                  <a:pos x="292" y="64"/>
                </a:cxn>
                <a:cxn ang="0">
                  <a:pos x="282" y="58"/>
                </a:cxn>
                <a:cxn ang="0">
                  <a:pos x="274" y="54"/>
                </a:cxn>
                <a:cxn ang="0">
                  <a:pos x="262" y="48"/>
                </a:cxn>
                <a:cxn ang="0">
                  <a:pos x="250" y="42"/>
                </a:cxn>
                <a:cxn ang="0">
                  <a:pos x="242" y="38"/>
                </a:cxn>
                <a:cxn ang="0">
                  <a:pos x="230" y="34"/>
                </a:cxn>
                <a:cxn ang="0">
                  <a:pos x="222" y="32"/>
                </a:cxn>
                <a:cxn ang="0">
                  <a:pos x="188" y="18"/>
                </a:cxn>
                <a:cxn ang="0">
                  <a:pos x="162" y="12"/>
                </a:cxn>
                <a:cxn ang="0">
                  <a:pos x="150" y="8"/>
                </a:cxn>
                <a:cxn ang="0">
                  <a:pos x="142" y="6"/>
                </a:cxn>
                <a:cxn ang="0">
                  <a:pos x="118" y="4"/>
                </a:cxn>
                <a:cxn ang="0">
                  <a:pos x="90" y="2"/>
                </a:cxn>
                <a:cxn ang="0">
                  <a:pos x="78" y="2"/>
                </a:cxn>
                <a:cxn ang="0">
                  <a:pos x="64" y="2"/>
                </a:cxn>
                <a:cxn ang="0">
                  <a:pos x="50" y="6"/>
                </a:cxn>
                <a:cxn ang="0">
                  <a:pos x="36" y="8"/>
                </a:cxn>
                <a:cxn ang="0">
                  <a:pos x="18" y="16"/>
                </a:cxn>
                <a:cxn ang="0">
                  <a:pos x="4" y="22"/>
                </a:cxn>
                <a:cxn ang="0">
                  <a:pos x="28" y="34"/>
                </a:cxn>
                <a:cxn ang="0">
                  <a:pos x="38" y="38"/>
                </a:cxn>
                <a:cxn ang="0">
                  <a:pos x="50" y="42"/>
                </a:cxn>
                <a:cxn ang="0">
                  <a:pos x="56" y="46"/>
                </a:cxn>
                <a:cxn ang="0">
                  <a:pos x="70" y="52"/>
                </a:cxn>
                <a:cxn ang="0">
                  <a:pos x="80" y="58"/>
                </a:cxn>
                <a:cxn ang="0">
                  <a:pos x="92" y="62"/>
                </a:cxn>
                <a:cxn ang="0">
                  <a:pos x="98" y="68"/>
                </a:cxn>
                <a:cxn ang="0">
                  <a:pos x="188" y="110"/>
                </a:cxn>
                <a:cxn ang="0">
                  <a:pos x="248" y="140"/>
                </a:cxn>
                <a:cxn ang="0">
                  <a:pos x="280" y="156"/>
                </a:cxn>
                <a:cxn ang="0">
                  <a:pos x="366" y="186"/>
                </a:cxn>
                <a:cxn ang="0">
                  <a:pos x="396" y="192"/>
                </a:cxn>
                <a:cxn ang="0">
                  <a:pos x="418" y="198"/>
                </a:cxn>
                <a:cxn ang="0">
                  <a:pos x="434" y="208"/>
                </a:cxn>
                <a:cxn ang="0">
                  <a:pos x="460" y="210"/>
                </a:cxn>
                <a:cxn ang="0">
                  <a:pos x="488" y="218"/>
                </a:cxn>
                <a:cxn ang="0">
                  <a:pos x="514" y="230"/>
                </a:cxn>
                <a:cxn ang="0">
                  <a:pos x="576" y="234"/>
                </a:cxn>
              </a:cxnLst>
              <a:rect l="0" t="0" r="r" b="b"/>
              <a:pathLst>
                <a:path w="596" h="236">
                  <a:moveTo>
                    <a:pt x="596" y="230"/>
                  </a:moveTo>
                  <a:lnTo>
                    <a:pt x="584" y="228"/>
                  </a:lnTo>
                  <a:lnTo>
                    <a:pt x="584" y="228"/>
                  </a:lnTo>
                  <a:lnTo>
                    <a:pt x="584" y="226"/>
                  </a:lnTo>
                  <a:lnTo>
                    <a:pt x="582" y="224"/>
                  </a:lnTo>
                  <a:lnTo>
                    <a:pt x="580" y="222"/>
                  </a:lnTo>
                  <a:lnTo>
                    <a:pt x="576" y="220"/>
                  </a:lnTo>
                  <a:lnTo>
                    <a:pt x="576" y="220"/>
                  </a:lnTo>
                  <a:lnTo>
                    <a:pt x="576" y="220"/>
                  </a:lnTo>
                  <a:lnTo>
                    <a:pt x="576" y="220"/>
                  </a:lnTo>
                  <a:lnTo>
                    <a:pt x="576" y="222"/>
                  </a:lnTo>
                  <a:lnTo>
                    <a:pt x="570" y="218"/>
                  </a:lnTo>
                  <a:lnTo>
                    <a:pt x="562" y="216"/>
                  </a:lnTo>
                  <a:lnTo>
                    <a:pt x="560" y="210"/>
                  </a:lnTo>
                  <a:lnTo>
                    <a:pt x="548" y="208"/>
                  </a:lnTo>
                  <a:lnTo>
                    <a:pt x="548" y="206"/>
                  </a:lnTo>
                  <a:lnTo>
                    <a:pt x="540" y="204"/>
                  </a:lnTo>
                  <a:lnTo>
                    <a:pt x="536" y="200"/>
                  </a:lnTo>
                  <a:lnTo>
                    <a:pt x="536" y="198"/>
                  </a:lnTo>
                  <a:lnTo>
                    <a:pt x="534" y="194"/>
                  </a:lnTo>
                  <a:lnTo>
                    <a:pt x="524" y="188"/>
                  </a:lnTo>
                  <a:lnTo>
                    <a:pt x="514" y="184"/>
                  </a:lnTo>
                  <a:lnTo>
                    <a:pt x="508" y="178"/>
                  </a:lnTo>
                  <a:lnTo>
                    <a:pt x="500" y="172"/>
                  </a:lnTo>
                  <a:lnTo>
                    <a:pt x="492" y="162"/>
                  </a:lnTo>
                  <a:lnTo>
                    <a:pt x="468" y="154"/>
                  </a:lnTo>
                  <a:lnTo>
                    <a:pt x="446" y="138"/>
                  </a:lnTo>
                  <a:lnTo>
                    <a:pt x="436" y="136"/>
                  </a:lnTo>
                  <a:lnTo>
                    <a:pt x="428" y="130"/>
                  </a:lnTo>
                  <a:lnTo>
                    <a:pt x="406" y="120"/>
                  </a:lnTo>
                  <a:lnTo>
                    <a:pt x="378" y="104"/>
                  </a:lnTo>
                  <a:lnTo>
                    <a:pt x="312" y="72"/>
                  </a:lnTo>
                  <a:lnTo>
                    <a:pt x="292" y="64"/>
                  </a:lnTo>
                  <a:lnTo>
                    <a:pt x="288" y="62"/>
                  </a:lnTo>
                  <a:lnTo>
                    <a:pt x="284" y="60"/>
                  </a:lnTo>
                  <a:lnTo>
                    <a:pt x="282" y="58"/>
                  </a:lnTo>
                  <a:lnTo>
                    <a:pt x="280" y="58"/>
                  </a:lnTo>
                  <a:lnTo>
                    <a:pt x="280" y="56"/>
                  </a:lnTo>
                  <a:lnTo>
                    <a:pt x="274" y="54"/>
                  </a:lnTo>
                  <a:lnTo>
                    <a:pt x="270" y="52"/>
                  </a:lnTo>
                  <a:lnTo>
                    <a:pt x="266" y="50"/>
                  </a:lnTo>
                  <a:lnTo>
                    <a:pt x="262" y="48"/>
                  </a:lnTo>
                  <a:lnTo>
                    <a:pt x="258" y="46"/>
                  </a:lnTo>
                  <a:lnTo>
                    <a:pt x="254" y="46"/>
                  </a:lnTo>
                  <a:lnTo>
                    <a:pt x="250" y="42"/>
                  </a:lnTo>
                  <a:lnTo>
                    <a:pt x="246" y="40"/>
                  </a:lnTo>
                  <a:lnTo>
                    <a:pt x="242" y="38"/>
                  </a:lnTo>
                  <a:lnTo>
                    <a:pt x="242" y="38"/>
                  </a:lnTo>
                  <a:lnTo>
                    <a:pt x="238" y="36"/>
                  </a:lnTo>
                  <a:lnTo>
                    <a:pt x="234" y="36"/>
                  </a:lnTo>
                  <a:lnTo>
                    <a:pt x="230" y="34"/>
                  </a:lnTo>
                  <a:lnTo>
                    <a:pt x="226" y="34"/>
                  </a:lnTo>
                  <a:lnTo>
                    <a:pt x="224" y="32"/>
                  </a:lnTo>
                  <a:lnTo>
                    <a:pt x="222" y="32"/>
                  </a:lnTo>
                  <a:lnTo>
                    <a:pt x="216" y="30"/>
                  </a:lnTo>
                  <a:lnTo>
                    <a:pt x="204" y="24"/>
                  </a:lnTo>
                  <a:lnTo>
                    <a:pt x="188" y="18"/>
                  </a:lnTo>
                  <a:lnTo>
                    <a:pt x="174" y="14"/>
                  </a:lnTo>
                  <a:lnTo>
                    <a:pt x="166" y="12"/>
                  </a:lnTo>
                  <a:lnTo>
                    <a:pt x="162" y="12"/>
                  </a:lnTo>
                  <a:lnTo>
                    <a:pt x="158" y="10"/>
                  </a:lnTo>
                  <a:lnTo>
                    <a:pt x="152" y="10"/>
                  </a:lnTo>
                  <a:lnTo>
                    <a:pt x="150" y="8"/>
                  </a:lnTo>
                  <a:lnTo>
                    <a:pt x="148" y="8"/>
                  </a:lnTo>
                  <a:lnTo>
                    <a:pt x="144" y="8"/>
                  </a:lnTo>
                  <a:lnTo>
                    <a:pt x="142" y="6"/>
                  </a:lnTo>
                  <a:lnTo>
                    <a:pt x="138" y="6"/>
                  </a:lnTo>
                  <a:lnTo>
                    <a:pt x="134" y="6"/>
                  </a:lnTo>
                  <a:lnTo>
                    <a:pt x="118" y="4"/>
                  </a:lnTo>
                  <a:lnTo>
                    <a:pt x="102" y="2"/>
                  </a:lnTo>
                  <a:lnTo>
                    <a:pt x="96" y="2"/>
                  </a:lnTo>
                  <a:lnTo>
                    <a:pt x="90" y="2"/>
                  </a:lnTo>
                  <a:lnTo>
                    <a:pt x="84" y="0"/>
                  </a:lnTo>
                  <a:lnTo>
                    <a:pt x="82" y="2"/>
                  </a:lnTo>
                  <a:lnTo>
                    <a:pt x="78" y="2"/>
                  </a:lnTo>
                  <a:lnTo>
                    <a:pt x="74" y="2"/>
                  </a:lnTo>
                  <a:lnTo>
                    <a:pt x="68" y="2"/>
                  </a:lnTo>
                  <a:lnTo>
                    <a:pt x="64" y="2"/>
                  </a:lnTo>
                  <a:lnTo>
                    <a:pt x="60" y="4"/>
                  </a:lnTo>
                  <a:lnTo>
                    <a:pt x="56" y="4"/>
                  </a:lnTo>
                  <a:lnTo>
                    <a:pt x="50" y="6"/>
                  </a:lnTo>
                  <a:lnTo>
                    <a:pt x="44" y="6"/>
                  </a:lnTo>
                  <a:lnTo>
                    <a:pt x="40" y="8"/>
                  </a:lnTo>
                  <a:lnTo>
                    <a:pt x="36" y="8"/>
                  </a:lnTo>
                  <a:lnTo>
                    <a:pt x="30" y="10"/>
                  </a:lnTo>
                  <a:lnTo>
                    <a:pt x="24" y="12"/>
                  </a:lnTo>
                  <a:lnTo>
                    <a:pt x="18" y="16"/>
                  </a:lnTo>
                  <a:lnTo>
                    <a:pt x="12" y="18"/>
                  </a:lnTo>
                  <a:lnTo>
                    <a:pt x="8" y="20"/>
                  </a:lnTo>
                  <a:lnTo>
                    <a:pt x="4" y="22"/>
                  </a:lnTo>
                  <a:lnTo>
                    <a:pt x="0" y="24"/>
                  </a:lnTo>
                  <a:lnTo>
                    <a:pt x="16" y="30"/>
                  </a:lnTo>
                  <a:lnTo>
                    <a:pt x="28" y="34"/>
                  </a:lnTo>
                  <a:lnTo>
                    <a:pt x="34" y="36"/>
                  </a:lnTo>
                  <a:lnTo>
                    <a:pt x="34" y="38"/>
                  </a:lnTo>
                  <a:lnTo>
                    <a:pt x="38" y="38"/>
                  </a:lnTo>
                  <a:lnTo>
                    <a:pt x="42" y="40"/>
                  </a:lnTo>
                  <a:lnTo>
                    <a:pt x="46" y="42"/>
                  </a:lnTo>
                  <a:lnTo>
                    <a:pt x="50" y="42"/>
                  </a:lnTo>
                  <a:lnTo>
                    <a:pt x="52" y="44"/>
                  </a:lnTo>
                  <a:lnTo>
                    <a:pt x="54" y="44"/>
                  </a:lnTo>
                  <a:lnTo>
                    <a:pt x="56" y="46"/>
                  </a:lnTo>
                  <a:lnTo>
                    <a:pt x="60" y="48"/>
                  </a:lnTo>
                  <a:lnTo>
                    <a:pt x="66" y="50"/>
                  </a:lnTo>
                  <a:lnTo>
                    <a:pt x="70" y="52"/>
                  </a:lnTo>
                  <a:lnTo>
                    <a:pt x="74" y="52"/>
                  </a:lnTo>
                  <a:lnTo>
                    <a:pt x="78" y="56"/>
                  </a:lnTo>
                  <a:lnTo>
                    <a:pt x="80" y="58"/>
                  </a:lnTo>
                  <a:lnTo>
                    <a:pt x="86" y="60"/>
                  </a:lnTo>
                  <a:lnTo>
                    <a:pt x="92" y="62"/>
                  </a:lnTo>
                  <a:lnTo>
                    <a:pt x="92" y="62"/>
                  </a:lnTo>
                  <a:lnTo>
                    <a:pt x="94" y="64"/>
                  </a:lnTo>
                  <a:lnTo>
                    <a:pt x="96" y="66"/>
                  </a:lnTo>
                  <a:lnTo>
                    <a:pt x="98" y="68"/>
                  </a:lnTo>
                  <a:lnTo>
                    <a:pt x="104" y="70"/>
                  </a:lnTo>
                  <a:lnTo>
                    <a:pt x="122" y="78"/>
                  </a:lnTo>
                  <a:lnTo>
                    <a:pt x="188" y="110"/>
                  </a:lnTo>
                  <a:lnTo>
                    <a:pt x="218" y="126"/>
                  </a:lnTo>
                  <a:lnTo>
                    <a:pt x="238" y="136"/>
                  </a:lnTo>
                  <a:lnTo>
                    <a:pt x="248" y="140"/>
                  </a:lnTo>
                  <a:lnTo>
                    <a:pt x="258" y="144"/>
                  </a:lnTo>
                  <a:lnTo>
                    <a:pt x="264" y="150"/>
                  </a:lnTo>
                  <a:lnTo>
                    <a:pt x="280" y="156"/>
                  </a:lnTo>
                  <a:lnTo>
                    <a:pt x="312" y="166"/>
                  </a:lnTo>
                  <a:lnTo>
                    <a:pt x="352" y="180"/>
                  </a:lnTo>
                  <a:lnTo>
                    <a:pt x="366" y="186"/>
                  </a:lnTo>
                  <a:lnTo>
                    <a:pt x="380" y="190"/>
                  </a:lnTo>
                  <a:lnTo>
                    <a:pt x="388" y="188"/>
                  </a:lnTo>
                  <a:lnTo>
                    <a:pt x="396" y="192"/>
                  </a:lnTo>
                  <a:lnTo>
                    <a:pt x="404" y="198"/>
                  </a:lnTo>
                  <a:lnTo>
                    <a:pt x="412" y="196"/>
                  </a:lnTo>
                  <a:lnTo>
                    <a:pt x="418" y="198"/>
                  </a:lnTo>
                  <a:lnTo>
                    <a:pt x="424" y="204"/>
                  </a:lnTo>
                  <a:lnTo>
                    <a:pt x="426" y="206"/>
                  </a:lnTo>
                  <a:lnTo>
                    <a:pt x="434" y="208"/>
                  </a:lnTo>
                  <a:lnTo>
                    <a:pt x="442" y="210"/>
                  </a:lnTo>
                  <a:lnTo>
                    <a:pt x="450" y="208"/>
                  </a:lnTo>
                  <a:lnTo>
                    <a:pt x="460" y="210"/>
                  </a:lnTo>
                  <a:lnTo>
                    <a:pt x="464" y="216"/>
                  </a:lnTo>
                  <a:lnTo>
                    <a:pt x="478" y="218"/>
                  </a:lnTo>
                  <a:lnTo>
                    <a:pt x="488" y="218"/>
                  </a:lnTo>
                  <a:lnTo>
                    <a:pt x="498" y="220"/>
                  </a:lnTo>
                  <a:lnTo>
                    <a:pt x="506" y="222"/>
                  </a:lnTo>
                  <a:lnTo>
                    <a:pt x="514" y="230"/>
                  </a:lnTo>
                  <a:lnTo>
                    <a:pt x="524" y="232"/>
                  </a:lnTo>
                  <a:lnTo>
                    <a:pt x="552" y="236"/>
                  </a:lnTo>
                  <a:lnTo>
                    <a:pt x="576" y="234"/>
                  </a:lnTo>
                  <a:lnTo>
                    <a:pt x="592" y="234"/>
                  </a:lnTo>
                  <a:lnTo>
                    <a:pt x="596" y="230"/>
                  </a:lnTo>
                  <a:close/>
                </a:path>
              </a:pathLst>
            </a:custGeom>
            <a:solidFill>
              <a:srgbClr val="00A9DB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64" name="Freeform 23"/>
            <p:cNvSpPr>
              <a:spLocks/>
            </p:cNvSpPr>
            <p:nvPr userDrawn="1"/>
          </p:nvSpPr>
          <p:spPr bwMode="auto">
            <a:xfrm>
              <a:off x="1286" y="3833"/>
              <a:ext cx="93" cy="19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28" y="0"/>
                </a:cxn>
                <a:cxn ang="0">
                  <a:pos x="28" y="6"/>
                </a:cxn>
                <a:cxn ang="0">
                  <a:pos x="56" y="8"/>
                </a:cxn>
                <a:cxn ang="0">
                  <a:pos x="58" y="14"/>
                </a:cxn>
                <a:cxn ang="0">
                  <a:pos x="86" y="12"/>
                </a:cxn>
                <a:cxn ang="0">
                  <a:pos x="92" y="16"/>
                </a:cxn>
                <a:cxn ang="0">
                  <a:pos x="60" y="20"/>
                </a:cxn>
                <a:cxn ang="0">
                  <a:pos x="46" y="20"/>
                </a:cxn>
                <a:cxn ang="0">
                  <a:pos x="28" y="16"/>
                </a:cxn>
                <a:cxn ang="0">
                  <a:pos x="16" y="8"/>
                </a:cxn>
                <a:cxn ang="0">
                  <a:pos x="18" y="12"/>
                </a:cxn>
                <a:cxn ang="0">
                  <a:pos x="4" y="10"/>
                </a:cxn>
                <a:cxn ang="0">
                  <a:pos x="0" y="0"/>
                </a:cxn>
              </a:cxnLst>
              <a:rect l="0" t="0" r="r" b="b"/>
              <a:pathLst>
                <a:path w="92" h="20">
                  <a:moveTo>
                    <a:pt x="0" y="0"/>
                  </a:moveTo>
                  <a:lnTo>
                    <a:pt x="28" y="0"/>
                  </a:lnTo>
                  <a:lnTo>
                    <a:pt x="28" y="6"/>
                  </a:lnTo>
                  <a:lnTo>
                    <a:pt x="56" y="8"/>
                  </a:lnTo>
                  <a:lnTo>
                    <a:pt x="58" y="14"/>
                  </a:lnTo>
                  <a:lnTo>
                    <a:pt x="86" y="12"/>
                  </a:lnTo>
                  <a:lnTo>
                    <a:pt x="92" y="16"/>
                  </a:lnTo>
                  <a:lnTo>
                    <a:pt x="60" y="20"/>
                  </a:lnTo>
                  <a:lnTo>
                    <a:pt x="46" y="20"/>
                  </a:lnTo>
                  <a:lnTo>
                    <a:pt x="28" y="16"/>
                  </a:lnTo>
                  <a:lnTo>
                    <a:pt x="16" y="8"/>
                  </a:lnTo>
                  <a:lnTo>
                    <a:pt x="18" y="12"/>
                  </a:lnTo>
                  <a:lnTo>
                    <a:pt x="4" y="1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65" name="Freeform 24"/>
            <p:cNvSpPr>
              <a:spLocks/>
            </p:cNvSpPr>
            <p:nvPr userDrawn="1"/>
          </p:nvSpPr>
          <p:spPr bwMode="auto">
            <a:xfrm>
              <a:off x="517" y="3595"/>
              <a:ext cx="787" cy="236"/>
            </a:xfrm>
            <a:custGeom>
              <a:avLst/>
              <a:gdLst/>
              <a:ahLst/>
              <a:cxnLst>
                <a:cxn ang="0">
                  <a:pos x="768" y="220"/>
                </a:cxn>
                <a:cxn ang="0">
                  <a:pos x="764" y="220"/>
                </a:cxn>
                <a:cxn ang="0">
                  <a:pos x="738" y="204"/>
                </a:cxn>
                <a:cxn ang="0">
                  <a:pos x="712" y="188"/>
                </a:cxn>
                <a:cxn ang="0">
                  <a:pos x="656" y="154"/>
                </a:cxn>
                <a:cxn ang="0">
                  <a:pos x="566" y="102"/>
                </a:cxn>
                <a:cxn ang="0">
                  <a:pos x="470" y="56"/>
                </a:cxn>
                <a:cxn ang="0">
                  <a:pos x="454" y="50"/>
                </a:cxn>
                <a:cxn ang="0">
                  <a:pos x="434" y="38"/>
                </a:cxn>
                <a:cxn ang="0">
                  <a:pos x="420" y="34"/>
                </a:cxn>
                <a:cxn ang="0">
                  <a:pos x="392" y="22"/>
                </a:cxn>
                <a:cxn ang="0">
                  <a:pos x="346" y="8"/>
                </a:cxn>
                <a:cxn ang="0">
                  <a:pos x="330" y="6"/>
                </a:cxn>
                <a:cxn ang="0">
                  <a:pos x="286" y="0"/>
                </a:cxn>
                <a:cxn ang="0">
                  <a:pos x="262" y="0"/>
                </a:cxn>
                <a:cxn ang="0">
                  <a:pos x="240" y="4"/>
                </a:cxn>
                <a:cxn ang="0">
                  <a:pos x="212" y="12"/>
                </a:cxn>
                <a:cxn ang="0">
                  <a:pos x="184" y="26"/>
                </a:cxn>
                <a:cxn ang="0">
                  <a:pos x="162" y="36"/>
                </a:cxn>
                <a:cxn ang="0">
                  <a:pos x="148" y="44"/>
                </a:cxn>
                <a:cxn ang="0">
                  <a:pos x="128" y="58"/>
                </a:cxn>
                <a:cxn ang="0">
                  <a:pos x="114" y="66"/>
                </a:cxn>
                <a:cxn ang="0">
                  <a:pos x="100" y="76"/>
                </a:cxn>
                <a:cxn ang="0">
                  <a:pos x="88" y="86"/>
                </a:cxn>
                <a:cxn ang="0">
                  <a:pos x="78" y="94"/>
                </a:cxn>
                <a:cxn ang="0">
                  <a:pos x="64" y="106"/>
                </a:cxn>
                <a:cxn ang="0">
                  <a:pos x="56" y="116"/>
                </a:cxn>
                <a:cxn ang="0">
                  <a:pos x="46" y="122"/>
                </a:cxn>
                <a:cxn ang="0">
                  <a:pos x="40" y="128"/>
                </a:cxn>
                <a:cxn ang="0">
                  <a:pos x="24" y="142"/>
                </a:cxn>
                <a:cxn ang="0">
                  <a:pos x="0" y="166"/>
                </a:cxn>
                <a:cxn ang="0">
                  <a:pos x="4" y="168"/>
                </a:cxn>
                <a:cxn ang="0">
                  <a:pos x="4" y="176"/>
                </a:cxn>
                <a:cxn ang="0">
                  <a:pos x="12" y="174"/>
                </a:cxn>
                <a:cxn ang="0">
                  <a:pos x="34" y="162"/>
                </a:cxn>
                <a:cxn ang="0">
                  <a:pos x="180" y="82"/>
                </a:cxn>
                <a:cxn ang="0">
                  <a:pos x="210" y="70"/>
                </a:cxn>
                <a:cxn ang="0">
                  <a:pos x="256" y="78"/>
                </a:cxn>
                <a:cxn ang="0">
                  <a:pos x="274" y="86"/>
                </a:cxn>
                <a:cxn ang="0">
                  <a:pos x="288" y="90"/>
                </a:cxn>
                <a:cxn ang="0">
                  <a:pos x="326" y="102"/>
                </a:cxn>
                <a:cxn ang="0">
                  <a:pos x="356" y="114"/>
                </a:cxn>
                <a:cxn ang="0">
                  <a:pos x="376" y="120"/>
                </a:cxn>
                <a:cxn ang="0">
                  <a:pos x="390" y="126"/>
                </a:cxn>
                <a:cxn ang="0">
                  <a:pos x="406" y="132"/>
                </a:cxn>
                <a:cxn ang="0">
                  <a:pos x="420" y="136"/>
                </a:cxn>
                <a:cxn ang="0">
                  <a:pos x="438" y="142"/>
                </a:cxn>
                <a:cxn ang="0">
                  <a:pos x="570" y="188"/>
                </a:cxn>
                <a:cxn ang="0">
                  <a:pos x="608" y="196"/>
                </a:cxn>
                <a:cxn ang="0">
                  <a:pos x="640" y="206"/>
                </a:cxn>
                <a:cxn ang="0">
                  <a:pos x="688" y="218"/>
                </a:cxn>
                <a:cxn ang="0">
                  <a:pos x="764" y="232"/>
                </a:cxn>
              </a:cxnLst>
              <a:rect l="0" t="0" r="r" b="b"/>
              <a:pathLst>
                <a:path w="786" h="234">
                  <a:moveTo>
                    <a:pt x="772" y="226"/>
                  </a:moveTo>
                  <a:lnTo>
                    <a:pt x="772" y="226"/>
                  </a:lnTo>
                  <a:lnTo>
                    <a:pt x="772" y="224"/>
                  </a:lnTo>
                  <a:lnTo>
                    <a:pt x="770" y="222"/>
                  </a:lnTo>
                  <a:lnTo>
                    <a:pt x="768" y="220"/>
                  </a:lnTo>
                  <a:lnTo>
                    <a:pt x="766" y="218"/>
                  </a:lnTo>
                  <a:lnTo>
                    <a:pt x="764" y="218"/>
                  </a:lnTo>
                  <a:lnTo>
                    <a:pt x="764" y="218"/>
                  </a:lnTo>
                  <a:lnTo>
                    <a:pt x="764" y="220"/>
                  </a:lnTo>
                  <a:lnTo>
                    <a:pt x="764" y="220"/>
                  </a:lnTo>
                  <a:lnTo>
                    <a:pt x="760" y="216"/>
                  </a:lnTo>
                  <a:lnTo>
                    <a:pt x="750" y="214"/>
                  </a:lnTo>
                  <a:lnTo>
                    <a:pt x="750" y="208"/>
                  </a:lnTo>
                  <a:lnTo>
                    <a:pt x="738" y="208"/>
                  </a:lnTo>
                  <a:lnTo>
                    <a:pt x="738" y="204"/>
                  </a:lnTo>
                  <a:lnTo>
                    <a:pt x="728" y="202"/>
                  </a:lnTo>
                  <a:lnTo>
                    <a:pt x="724" y="200"/>
                  </a:lnTo>
                  <a:lnTo>
                    <a:pt x="726" y="196"/>
                  </a:lnTo>
                  <a:lnTo>
                    <a:pt x="724" y="192"/>
                  </a:lnTo>
                  <a:lnTo>
                    <a:pt x="712" y="188"/>
                  </a:lnTo>
                  <a:lnTo>
                    <a:pt x="704" y="184"/>
                  </a:lnTo>
                  <a:lnTo>
                    <a:pt x="698" y="176"/>
                  </a:lnTo>
                  <a:lnTo>
                    <a:pt x="690" y="170"/>
                  </a:lnTo>
                  <a:lnTo>
                    <a:pt x="680" y="162"/>
                  </a:lnTo>
                  <a:lnTo>
                    <a:pt x="656" y="154"/>
                  </a:lnTo>
                  <a:lnTo>
                    <a:pt x="634" y="138"/>
                  </a:lnTo>
                  <a:lnTo>
                    <a:pt x="626" y="134"/>
                  </a:lnTo>
                  <a:lnTo>
                    <a:pt x="616" y="130"/>
                  </a:lnTo>
                  <a:lnTo>
                    <a:pt x="596" y="118"/>
                  </a:lnTo>
                  <a:lnTo>
                    <a:pt x="566" y="102"/>
                  </a:lnTo>
                  <a:lnTo>
                    <a:pt x="500" y="72"/>
                  </a:lnTo>
                  <a:lnTo>
                    <a:pt x="482" y="62"/>
                  </a:lnTo>
                  <a:lnTo>
                    <a:pt x="476" y="60"/>
                  </a:lnTo>
                  <a:lnTo>
                    <a:pt x="472" y="58"/>
                  </a:lnTo>
                  <a:lnTo>
                    <a:pt x="470" y="56"/>
                  </a:lnTo>
                  <a:lnTo>
                    <a:pt x="470" y="56"/>
                  </a:lnTo>
                  <a:lnTo>
                    <a:pt x="468" y="54"/>
                  </a:lnTo>
                  <a:lnTo>
                    <a:pt x="462" y="54"/>
                  </a:lnTo>
                  <a:lnTo>
                    <a:pt x="458" y="52"/>
                  </a:lnTo>
                  <a:lnTo>
                    <a:pt x="454" y="50"/>
                  </a:lnTo>
                  <a:lnTo>
                    <a:pt x="452" y="46"/>
                  </a:lnTo>
                  <a:lnTo>
                    <a:pt x="448" y="46"/>
                  </a:lnTo>
                  <a:lnTo>
                    <a:pt x="442" y="44"/>
                  </a:lnTo>
                  <a:lnTo>
                    <a:pt x="438" y="42"/>
                  </a:lnTo>
                  <a:lnTo>
                    <a:pt x="434" y="38"/>
                  </a:lnTo>
                  <a:lnTo>
                    <a:pt x="432" y="36"/>
                  </a:lnTo>
                  <a:lnTo>
                    <a:pt x="430" y="36"/>
                  </a:lnTo>
                  <a:lnTo>
                    <a:pt x="428" y="36"/>
                  </a:lnTo>
                  <a:lnTo>
                    <a:pt x="424" y="34"/>
                  </a:lnTo>
                  <a:lnTo>
                    <a:pt x="420" y="34"/>
                  </a:lnTo>
                  <a:lnTo>
                    <a:pt x="416" y="32"/>
                  </a:lnTo>
                  <a:lnTo>
                    <a:pt x="412" y="30"/>
                  </a:lnTo>
                  <a:lnTo>
                    <a:pt x="410" y="30"/>
                  </a:lnTo>
                  <a:lnTo>
                    <a:pt x="406" y="28"/>
                  </a:lnTo>
                  <a:lnTo>
                    <a:pt x="392" y="22"/>
                  </a:lnTo>
                  <a:lnTo>
                    <a:pt x="376" y="18"/>
                  </a:lnTo>
                  <a:lnTo>
                    <a:pt x="362" y="12"/>
                  </a:lnTo>
                  <a:lnTo>
                    <a:pt x="354" y="10"/>
                  </a:lnTo>
                  <a:lnTo>
                    <a:pt x="350" y="10"/>
                  </a:lnTo>
                  <a:lnTo>
                    <a:pt x="346" y="8"/>
                  </a:lnTo>
                  <a:lnTo>
                    <a:pt x="342" y="8"/>
                  </a:lnTo>
                  <a:lnTo>
                    <a:pt x="338" y="8"/>
                  </a:lnTo>
                  <a:lnTo>
                    <a:pt x="336" y="6"/>
                  </a:lnTo>
                  <a:lnTo>
                    <a:pt x="334" y="6"/>
                  </a:lnTo>
                  <a:lnTo>
                    <a:pt x="330" y="6"/>
                  </a:lnTo>
                  <a:lnTo>
                    <a:pt x="326" y="4"/>
                  </a:lnTo>
                  <a:lnTo>
                    <a:pt x="324" y="4"/>
                  </a:lnTo>
                  <a:lnTo>
                    <a:pt x="308" y="2"/>
                  </a:lnTo>
                  <a:lnTo>
                    <a:pt x="292" y="2"/>
                  </a:lnTo>
                  <a:lnTo>
                    <a:pt x="286" y="0"/>
                  </a:lnTo>
                  <a:lnTo>
                    <a:pt x="280" y="0"/>
                  </a:lnTo>
                  <a:lnTo>
                    <a:pt x="274" y="0"/>
                  </a:lnTo>
                  <a:lnTo>
                    <a:pt x="270" y="0"/>
                  </a:lnTo>
                  <a:lnTo>
                    <a:pt x="268" y="0"/>
                  </a:lnTo>
                  <a:lnTo>
                    <a:pt x="262" y="0"/>
                  </a:lnTo>
                  <a:lnTo>
                    <a:pt x="258" y="0"/>
                  </a:lnTo>
                  <a:lnTo>
                    <a:pt x="252" y="0"/>
                  </a:lnTo>
                  <a:lnTo>
                    <a:pt x="250" y="2"/>
                  </a:lnTo>
                  <a:lnTo>
                    <a:pt x="244" y="2"/>
                  </a:lnTo>
                  <a:lnTo>
                    <a:pt x="240" y="4"/>
                  </a:lnTo>
                  <a:lnTo>
                    <a:pt x="234" y="4"/>
                  </a:lnTo>
                  <a:lnTo>
                    <a:pt x="228" y="6"/>
                  </a:lnTo>
                  <a:lnTo>
                    <a:pt x="224" y="8"/>
                  </a:lnTo>
                  <a:lnTo>
                    <a:pt x="218" y="8"/>
                  </a:lnTo>
                  <a:lnTo>
                    <a:pt x="212" y="12"/>
                  </a:lnTo>
                  <a:lnTo>
                    <a:pt x="206" y="14"/>
                  </a:lnTo>
                  <a:lnTo>
                    <a:pt x="200" y="18"/>
                  </a:lnTo>
                  <a:lnTo>
                    <a:pt x="196" y="20"/>
                  </a:lnTo>
                  <a:lnTo>
                    <a:pt x="190" y="22"/>
                  </a:lnTo>
                  <a:lnTo>
                    <a:pt x="184" y="26"/>
                  </a:lnTo>
                  <a:lnTo>
                    <a:pt x="182" y="28"/>
                  </a:lnTo>
                  <a:lnTo>
                    <a:pt x="178" y="28"/>
                  </a:lnTo>
                  <a:lnTo>
                    <a:pt x="172" y="32"/>
                  </a:lnTo>
                  <a:lnTo>
                    <a:pt x="168" y="34"/>
                  </a:lnTo>
                  <a:lnTo>
                    <a:pt x="162" y="36"/>
                  </a:lnTo>
                  <a:lnTo>
                    <a:pt x="158" y="40"/>
                  </a:lnTo>
                  <a:lnTo>
                    <a:pt x="154" y="42"/>
                  </a:lnTo>
                  <a:lnTo>
                    <a:pt x="152" y="42"/>
                  </a:lnTo>
                  <a:lnTo>
                    <a:pt x="152" y="44"/>
                  </a:lnTo>
                  <a:lnTo>
                    <a:pt x="148" y="44"/>
                  </a:lnTo>
                  <a:lnTo>
                    <a:pt x="146" y="48"/>
                  </a:lnTo>
                  <a:lnTo>
                    <a:pt x="140" y="50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28" y="58"/>
                  </a:lnTo>
                  <a:lnTo>
                    <a:pt x="124" y="60"/>
                  </a:lnTo>
                  <a:lnTo>
                    <a:pt x="122" y="62"/>
                  </a:lnTo>
                  <a:lnTo>
                    <a:pt x="120" y="62"/>
                  </a:lnTo>
                  <a:lnTo>
                    <a:pt x="118" y="64"/>
                  </a:lnTo>
                  <a:lnTo>
                    <a:pt x="114" y="66"/>
                  </a:lnTo>
                  <a:lnTo>
                    <a:pt x="112" y="68"/>
                  </a:lnTo>
                  <a:lnTo>
                    <a:pt x="110" y="70"/>
                  </a:lnTo>
                  <a:lnTo>
                    <a:pt x="106" y="72"/>
                  </a:lnTo>
                  <a:lnTo>
                    <a:pt x="104" y="74"/>
                  </a:lnTo>
                  <a:lnTo>
                    <a:pt x="100" y="76"/>
                  </a:lnTo>
                  <a:lnTo>
                    <a:pt x="98" y="78"/>
                  </a:lnTo>
                  <a:lnTo>
                    <a:pt x="96" y="80"/>
                  </a:lnTo>
                  <a:lnTo>
                    <a:pt x="94" y="82"/>
                  </a:lnTo>
                  <a:lnTo>
                    <a:pt x="92" y="84"/>
                  </a:lnTo>
                  <a:lnTo>
                    <a:pt x="88" y="86"/>
                  </a:lnTo>
                  <a:lnTo>
                    <a:pt x="86" y="88"/>
                  </a:lnTo>
                  <a:lnTo>
                    <a:pt x="82" y="90"/>
                  </a:lnTo>
                  <a:lnTo>
                    <a:pt x="80" y="92"/>
                  </a:lnTo>
                  <a:lnTo>
                    <a:pt x="80" y="92"/>
                  </a:lnTo>
                  <a:lnTo>
                    <a:pt x="78" y="94"/>
                  </a:lnTo>
                  <a:lnTo>
                    <a:pt x="74" y="96"/>
                  </a:lnTo>
                  <a:lnTo>
                    <a:pt x="72" y="98"/>
                  </a:lnTo>
                  <a:lnTo>
                    <a:pt x="70" y="102"/>
                  </a:lnTo>
                  <a:lnTo>
                    <a:pt x="66" y="104"/>
                  </a:lnTo>
                  <a:lnTo>
                    <a:pt x="64" y="106"/>
                  </a:lnTo>
                  <a:lnTo>
                    <a:pt x="62" y="106"/>
                  </a:lnTo>
                  <a:lnTo>
                    <a:pt x="58" y="108"/>
                  </a:lnTo>
                  <a:lnTo>
                    <a:pt x="56" y="110"/>
                  </a:lnTo>
                  <a:lnTo>
                    <a:pt x="56" y="114"/>
                  </a:lnTo>
                  <a:lnTo>
                    <a:pt x="56" y="116"/>
                  </a:lnTo>
                  <a:lnTo>
                    <a:pt x="54" y="118"/>
                  </a:lnTo>
                  <a:lnTo>
                    <a:pt x="52" y="120"/>
                  </a:lnTo>
                  <a:lnTo>
                    <a:pt x="50" y="120"/>
                  </a:lnTo>
                  <a:lnTo>
                    <a:pt x="48" y="120"/>
                  </a:lnTo>
                  <a:lnTo>
                    <a:pt x="46" y="122"/>
                  </a:lnTo>
                  <a:lnTo>
                    <a:pt x="44" y="124"/>
                  </a:lnTo>
                  <a:lnTo>
                    <a:pt x="42" y="124"/>
                  </a:lnTo>
                  <a:lnTo>
                    <a:pt x="42" y="124"/>
                  </a:lnTo>
                  <a:lnTo>
                    <a:pt x="42" y="126"/>
                  </a:lnTo>
                  <a:lnTo>
                    <a:pt x="40" y="128"/>
                  </a:lnTo>
                  <a:lnTo>
                    <a:pt x="38" y="130"/>
                  </a:lnTo>
                  <a:lnTo>
                    <a:pt x="36" y="134"/>
                  </a:lnTo>
                  <a:lnTo>
                    <a:pt x="32" y="138"/>
                  </a:lnTo>
                  <a:lnTo>
                    <a:pt x="30" y="140"/>
                  </a:lnTo>
                  <a:lnTo>
                    <a:pt x="24" y="142"/>
                  </a:lnTo>
                  <a:lnTo>
                    <a:pt x="20" y="146"/>
                  </a:lnTo>
                  <a:lnTo>
                    <a:pt x="16" y="148"/>
                  </a:lnTo>
                  <a:lnTo>
                    <a:pt x="8" y="158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0" y="166"/>
                  </a:lnTo>
                  <a:lnTo>
                    <a:pt x="2" y="166"/>
                  </a:lnTo>
                  <a:lnTo>
                    <a:pt x="2" y="168"/>
                  </a:lnTo>
                  <a:lnTo>
                    <a:pt x="4" y="168"/>
                  </a:lnTo>
                  <a:lnTo>
                    <a:pt x="6" y="170"/>
                  </a:lnTo>
                  <a:lnTo>
                    <a:pt x="6" y="172"/>
                  </a:lnTo>
                  <a:lnTo>
                    <a:pt x="4" y="174"/>
                  </a:lnTo>
                  <a:lnTo>
                    <a:pt x="4" y="176"/>
                  </a:lnTo>
                  <a:lnTo>
                    <a:pt x="4" y="176"/>
                  </a:lnTo>
                  <a:lnTo>
                    <a:pt x="4" y="176"/>
                  </a:lnTo>
                  <a:lnTo>
                    <a:pt x="4" y="176"/>
                  </a:lnTo>
                  <a:lnTo>
                    <a:pt x="4" y="176"/>
                  </a:lnTo>
                  <a:lnTo>
                    <a:pt x="8" y="176"/>
                  </a:lnTo>
                  <a:lnTo>
                    <a:pt x="12" y="174"/>
                  </a:lnTo>
                  <a:lnTo>
                    <a:pt x="14" y="172"/>
                  </a:lnTo>
                  <a:lnTo>
                    <a:pt x="18" y="170"/>
                  </a:lnTo>
                  <a:lnTo>
                    <a:pt x="22" y="168"/>
                  </a:lnTo>
                  <a:lnTo>
                    <a:pt x="28" y="164"/>
                  </a:lnTo>
                  <a:lnTo>
                    <a:pt x="34" y="162"/>
                  </a:lnTo>
                  <a:lnTo>
                    <a:pt x="84" y="136"/>
                  </a:lnTo>
                  <a:lnTo>
                    <a:pt x="132" y="110"/>
                  </a:lnTo>
                  <a:lnTo>
                    <a:pt x="154" y="98"/>
                  </a:lnTo>
                  <a:lnTo>
                    <a:pt x="178" y="84"/>
                  </a:lnTo>
                  <a:lnTo>
                    <a:pt x="180" y="82"/>
                  </a:lnTo>
                  <a:lnTo>
                    <a:pt x="186" y="80"/>
                  </a:lnTo>
                  <a:lnTo>
                    <a:pt x="190" y="78"/>
                  </a:lnTo>
                  <a:lnTo>
                    <a:pt x="196" y="74"/>
                  </a:lnTo>
                  <a:lnTo>
                    <a:pt x="204" y="72"/>
                  </a:lnTo>
                  <a:lnTo>
                    <a:pt x="210" y="70"/>
                  </a:lnTo>
                  <a:lnTo>
                    <a:pt x="224" y="72"/>
                  </a:lnTo>
                  <a:lnTo>
                    <a:pt x="238" y="74"/>
                  </a:lnTo>
                  <a:lnTo>
                    <a:pt x="248" y="76"/>
                  </a:lnTo>
                  <a:lnTo>
                    <a:pt x="250" y="78"/>
                  </a:lnTo>
                  <a:lnTo>
                    <a:pt x="256" y="78"/>
                  </a:lnTo>
                  <a:lnTo>
                    <a:pt x="260" y="82"/>
                  </a:lnTo>
                  <a:lnTo>
                    <a:pt x="264" y="82"/>
                  </a:lnTo>
                  <a:lnTo>
                    <a:pt x="268" y="84"/>
                  </a:lnTo>
                  <a:lnTo>
                    <a:pt x="272" y="86"/>
                  </a:lnTo>
                  <a:lnTo>
                    <a:pt x="274" y="86"/>
                  </a:lnTo>
                  <a:lnTo>
                    <a:pt x="274" y="88"/>
                  </a:lnTo>
                  <a:lnTo>
                    <a:pt x="276" y="88"/>
                  </a:lnTo>
                  <a:lnTo>
                    <a:pt x="280" y="88"/>
                  </a:lnTo>
                  <a:lnTo>
                    <a:pt x="284" y="90"/>
                  </a:lnTo>
                  <a:lnTo>
                    <a:pt x="288" y="90"/>
                  </a:lnTo>
                  <a:lnTo>
                    <a:pt x="292" y="92"/>
                  </a:lnTo>
                  <a:lnTo>
                    <a:pt x="294" y="94"/>
                  </a:lnTo>
                  <a:lnTo>
                    <a:pt x="298" y="94"/>
                  </a:lnTo>
                  <a:lnTo>
                    <a:pt x="310" y="98"/>
                  </a:lnTo>
                  <a:lnTo>
                    <a:pt x="326" y="102"/>
                  </a:lnTo>
                  <a:lnTo>
                    <a:pt x="338" y="106"/>
                  </a:lnTo>
                  <a:lnTo>
                    <a:pt x="344" y="108"/>
                  </a:lnTo>
                  <a:lnTo>
                    <a:pt x="350" y="110"/>
                  </a:lnTo>
                  <a:lnTo>
                    <a:pt x="354" y="112"/>
                  </a:lnTo>
                  <a:lnTo>
                    <a:pt x="356" y="114"/>
                  </a:lnTo>
                  <a:lnTo>
                    <a:pt x="360" y="114"/>
                  </a:lnTo>
                  <a:lnTo>
                    <a:pt x="362" y="116"/>
                  </a:lnTo>
                  <a:lnTo>
                    <a:pt x="366" y="116"/>
                  </a:lnTo>
                  <a:lnTo>
                    <a:pt x="372" y="118"/>
                  </a:lnTo>
                  <a:lnTo>
                    <a:pt x="376" y="120"/>
                  </a:lnTo>
                  <a:lnTo>
                    <a:pt x="380" y="120"/>
                  </a:lnTo>
                  <a:lnTo>
                    <a:pt x="380" y="122"/>
                  </a:lnTo>
                  <a:lnTo>
                    <a:pt x="384" y="122"/>
                  </a:lnTo>
                  <a:lnTo>
                    <a:pt x="388" y="124"/>
                  </a:lnTo>
                  <a:lnTo>
                    <a:pt x="390" y="126"/>
                  </a:lnTo>
                  <a:lnTo>
                    <a:pt x="394" y="128"/>
                  </a:lnTo>
                  <a:lnTo>
                    <a:pt x="396" y="128"/>
                  </a:lnTo>
                  <a:lnTo>
                    <a:pt x="398" y="130"/>
                  </a:lnTo>
                  <a:lnTo>
                    <a:pt x="402" y="130"/>
                  </a:lnTo>
                  <a:lnTo>
                    <a:pt x="406" y="132"/>
                  </a:lnTo>
                  <a:lnTo>
                    <a:pt x="410" y="132"/>
                  </a:lnTo>
                  <a:lnTo>
                    <a:pt x="412" y="134"/>
                  </a:lnTo>
                  <a:lnTo>
                    <a:pt x="414" y="134"/>
                  </a:lnTo>
                  <a:lnTo>
                    <a:pt x="416" y="134"/>
                  </a:lnTo>
                  <a:lnTo>
                    <a:pt x="420" y="136"/>
                  </a:lnTo>
                  <a:lnTo>
                    <a:pt x="424" y="138"/>
                  </a:lnTo>
                  <a:lnTo>
                    <a:pt x="426" y="138"/>
                  </a:lnTo>
                  <a:lnTo>
                    <a:pt x="428" y="140"/>
                  </a:lnTo>
                  <a:lnTo>
                    <a:pt x="434" y="142"/>
                  </a:lnTo>
                  <a:lnTo>
                    <a:pt x="438" y="142"/>
                  </a:lnTo>
                  <a:lnTo>
                    <a:pt x="468" y="154"/>
                  </a:lnTo>
                  <a:lnTo>
                    <a:pt x="500" y="164"/>
                  </a:lnTo>
                  <a:lnTo>
                    <a:pt x="540" y="180"/>
                  </a:lnTo>
                  <a:lnTo>
                    <a:pt x="556" y="184"/>
                  </a:lnTo>
                  <a:lnTo>
                    <a:pt x="570" y="188"/>
                  </a:lnTo>
                  <a:lnTo>
                    <a:pt x="576" y="188"/>
                  </a:lnTo>
                  <a:lnTo>
                    <a:pt x="584" y="190"/>
                  </a:lnTo>
                  <a:lnTo>
                    <a:pt x="594" y="198"/>
                  </a:lnTo>
                  <a:lnTo>
                    <a:pt x="602" y="194"/>
                  </a:lnTo>
                  <a:lnTo>
                    <a:pt x="608" y="196"/>
                  </a:lnTo>
                  <a:lnTo>
                    <a:pt x="612" y="202"/>
                  </a:lnTo>
                  <a:lnTo>
                    <a:pt x="616" y="206"/>
                  </a:lnTo>
                  <a:lnTo>
                    <a:pt x="622" y="208"/>
                  </a:lnTo>
                  <a:lnTo>
                    <a:pt x="630" y="208"/>
                  </a:lnTo>
                  <a:lnTo>
                    <a:pt x="640" y="206"/>
                  </a:lnTo>
                  <a:lnTo>
                    <a:pt x="650" y="208"/>
                  </a:lnTo>
                  <a:lnTo>
                    <a:pt x="654" y="214"/>
                  </a:lnTo>
                  <a:lnTo>
                    <a:pt x="668" y="216"/>
                  </a:lnTo>
                  <a:lnTo>
                    <a:pt x="678" y="216"/>
                  </a:lnTo>
                  <a:lnTo>
                    <a:pt x="688" y="218"/>
                  </a:lnTo>
                  <a:lnTo>
                    <a:pt x="696" y="222"/>
                  </a:lnTo>
                  <a:lnTo>
                    <a:pt x="704" y="228"/>
                  </a:lnTo>
                  <a:lnTo>
                    <a:pt x="714" y="230"/>
                  </a:lnTo>
                  <a:lnTo>
                    <a:pt x="740" y="234"/>
                  </a:lnTo>
                  <a:lnTo>
                    <a:pt x="764" y="232"/>
                  </a:lnTo>
                  <a:lnTo>
                    <a:pt x="780" y="232"/>
                  </a:lnTo>
                  <a:lnTo>
                    <a:pt x="786" y="228"/>
                  </a:lnTo>
                  <a:lnTo>
                    <a:pt x="772" y="226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66" name="Freeform 25"/>
            <p:cNvSpPr>
              <a:spLocks noEditPoints="1"/>
            </p:cNvSpPr>
            <p:nvPr userDrawn="1"/>
          </p:nvSpPr>
          <p:spPr bwMode="auto">
            <a:xfrm>
              <a:off x="307" y="4065"/>
              <a:ext cx="27" cy="32"/>
            </a:xfrm>
            <a:custGeom>
              <a:avLst/>
              <a:gdLst/>
              <a:ahLst/>
              <a:cxnLst>
                <a:cxn ang="0">
                  <a:pos x="8" y="12"/>
                </a:cxn>
                <a:cxn ang="0">
                  <a:pos x="8" y="8"/>
                </a:cxn>
                <a:cxn ang="0">
                  <a:pos x="12" y="8"/>
                </a:cxn>
                <a:cxn ang="0">
                  <a:pos x="14" y="8"/>
                </a:cxn>
                <a:cxn ang="0">
                  <a:pos x="14" y="8"/>
                </a:cxn>
                <a:cxn ang="0">
                  <a:pos x="14" y="8"/>
                </a:cxn>
                <a:cxn ang="0">
                  <a:pos x="16" y="10"/>
                </a:cxn>
                <a:cxn ang="0">
                  <a:pos x="16" y="12"/>
                </a:cxn>
                <a:cxn ang="0">
                  <a:pos x="14" y="12"/>
                </a:cxn>
                <a:cxn ang="0">
                  <a:pos x="12" y="12"/>
                </a:cxn>
                <a:cxn ang="0">
                  <a:pos x="12" y="12"/>
                </a:cxn>
                <a:cxn ang="0">
                  <a:pos x="8" y="12"/>
                </a:cxn>
                <a:cxn ang="0">
                  <a:pos x="0" y="0"/>
                </a:cxn>
                <a:cxn ang="0">
                  <a:pos x="0" y="32"/>
                </a:cxn>
                <a:cxn ang="0">
                  <a:pos x="16" y="32"/>
                </a:cxn>
                <a:cxn ang="0">
                  <a:pos x="18" y="30"/>
                </a:cxn>
                <a:cxn ang="0">
                  <a:pos x="22" y="30"/>
                </a:cxn>
                <a:cxn ang="0">
                  <a:pos x="24" y="28"/>
                </a:cxn>
                <a:cxn ang="0">
                  <a:pos x="24" y="26"/>
                </a:cxn>
                <a:cxn ang="0">
                  <a:pos x="26" y="22"/>
                </a:cxn>
                <a:cxn ang="0">
                  <a:pos x="24" y="18"/>
                </a:cxn>
                <a:cxn ang="0">
                  <a:pos x="22" y="16"/>
                </a:cxn>
                <a:cxn ang="0">
                  <a:pos x="20" y="16"/>
                </a:cxn>
                <a:cxn ang="0">
                  <a:pos x="18" y="14"/>
                </a:cxn>
                <a:cxn ang="0">
                  <a:pos x="22" y="12"/>
                </a:cxn>
                <a:cxn ang="0">
                  <a:pos x="24" y="8"/>
                </a:cxn>
                <a:cxn ang="0">
                  <a:pos x="22" y="4"/>
                </a:cxn>
                <a:cxn ang="0">
                  <a:pos x="20" y="2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0" y="0"/>
                </a:cxn>
                <a:cxn ang="0">
                  <a:pos x="8" y="24"/>
                </a:cxn>
                <a:cxn ang="0">
                  <a:pos x="8" y="18"/>
                </a:cxn>
                <a:cxn ang="0">
                  <a:pos x="12" y="18"/>
                </a:cxn>
                <a:cxn ang="0">
                  <a:pos x="14" y="18"/>
                </a:cxn>
                <a:cxn ang="0">
                  <a:pos x="16" y="18"/>
                </a:cxn>
                <a:cxn ang="0">
                  <a:pos x="16" y="20"/>
                </a:cxn>
                <a:cxn ang="0">
                  <a:pos x="16" y="22"/>
                </a:cxn>
                <a:cxn ang="0">
                  <a:pos x="16" y="22"/>
                </a:cxn>
                <a:cxn ang="0">
                  <a:pos x="16" y="24"/>
                </a:cxn>
                <a:cxn ang="0">
                  <a:pos x="14" y="24"/>
                </a:cxn>
                <a:cxn ang="0">
                  <a:pos x="12" y="24"/>
                </a:cxn>
                <a:cxn ang="0">
                  <a:pos x="8" y="24"/>
                </a:cxn>
              </a:cxnLst>
              <a:rect l="0" t="0" r="r" b="b"/>
              <a:pathLst>
                <a:path w="26" h="32">
                  <a:moveTo>
                    <a:pt x="8" y="12"/>
                  </a:moveTo>
                  <a:lnTo>
                    <a:pt x="8" y="8"/>
                  </a:lnTo>
                  <a:lnTo>
                    <a:pt x="12" y="8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6" y="10"/>
                  </a:lnTo>
                  <a:lnTo>
                    <a:pt x="16" y="12"/>
                  </a:lnTo>
                  <a:lnTo>
                    <a:pt x="14" y="12"/>
                  </a:lnTo>
                  <a:lnTo>
                    <a:pt x="12" y="12"/>
                  </a:lnTo>
                  <a:lnTo>
                    <a:pt x="12" y="12"/>
                  </a:lnTo>
                  <a:lnTo>
                    <a:pt x="8" y="12"/>
                  </a:lnTo>
                  <a:close/>
                  <a:moveTo>
                    <a:pt x="0" y="0"/>
                  </a:moveTo>
                  <a:lnTo>
                    <a:pt x="0" y="32"/>
                  </a:lnTo>
                  <a:lnTo>
                    <a:pt x="16" y="32"/>
                  </a:lnTo>
                  <a:lnTo>
                    <a:pt x="18" y="30"/>
                  </a:lnTo>
                  <a:lnTo>
                    <a:pt x="22" y="30"/>
                  </a:lnTo>
                  <a:lnTo>
                    <a:pt x="24" y="28"/>
                  </a:lnTo>
                  <a:lnTo>
                    <a:pt x="24" y="26"/>
                  </a:lnTo>
                  <a:lnTo>
                    <a:pt x="26" y="22"/>
                  </a:lnTo>
                  <a:lnTo>
                    <a:pt x="24" y="18"/>
                  </a:lnTo>
                  <a:lnTo>
                    <a:pt x="22" y="16"/>
                  </a:lnTo>
                  <a:lnTo>
                    <a:pt x="20" y="16"/>
                  </a:lnTo>
                  <a:lnTo>
                    <a:pt x="18" y="14"/>
                  </a:lnTo>
                  <a:lnTo>
                    <a:pt x="22" y="12"/>
                  </a:lnTo>
                  <a:lnTo>
                    <a:pt x="24" y="8"/>
                  </a:lnTo>
                  <a:lnTo>
                    <a:pt x="22" y="4"/>
                  </a:lnTo>
                  <a:lnTo>
                    <a:pt x="20" y="2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0" y="0"/>
                  </a:lnTo>
                  <a:close/>
                  <a:moveTo>
                    <a:pt x="8" y="24"/>
                  </a:moveTo>
                  <a:lnTo>
                    <a:pt x="8" y="18"/>
                  </a:lnTo>
                  <a:lnTo>
                    <a:pt x="12" y="18"/>
                  </a:lnTo>
                  <a:lnTo>
                    <a:pt x="14" y="18"/>
                  </a:lnTo>
                  <a:lnTo>
                    <a:pt x="16" y="18"/>
                  </a:lnTo>
                  <a:lnTo>
                    <a:pt x="16" y="20"/>
                  </a:lnTo>
                  <a:lnTo>
                    <a:pt x="16" y="22"/>
                  </a:lnTo>
                  <a:lnTo>
                    <a:pt x="16" y="22"/>
                  </a:lnTo>
                  <a:lnTo>
                    <a:pt x="16" y="24"/>
                  </a:lnTo>
                  <a:lnTo>
                    <a:pt x="14" y="24"/>
                  </a:lnTo>
                  <a:lnTo>
                    <a:pt x="12" y="24"/>
                  </a:lnTo>
                  <a:lnTo>
                    <a:pt x="8" y="24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67" name="Freeform 26"/>
            <p:cNvSpPr>
              <a:spLocks noEditPoints="1"/>
            </p:cNvSpPr>
            <p:nvPr userDrawn="1"/>
          </p:nvSpPr>
          <p:spPr bwMode="auto">
            <a:xfrm>
              <a:off x="373" y="4065"/>
              <a:ext cx="37" cy="32"/>
            </a:xfrm>
            <a:custGeom>
              <a:avLst/>
              <a:gdLst/>
              <a:ahLst/>
              <a:cxnLst>
                <a:cxn ang="0">
                  <a:pos x="18" y="24"/>
                </a:cxn>
                <a:cxn ang="0">
                  <a:pos x="14" y="24"/>
                </a:cxn>
                <a:cxn ang="0">
                  <a:pos x="10" y="20"/>
                </a:cxn>
                <a:cxn ang="0">
                  <a:pos x="10" y="16"/>
                </a:cxn>
                <a:cxn ang="0">
                  <a:pos x="10" y="12"/>
                </a:cxn>
                <a:cxn ang="0">
                  <a:pos x="14" y="8"/>
                </a:cxn>
                <a:cxn ang="0">
                  <a:pos x="18" y="8"/>
                </a:cxn>
                <a:cxn ang="0">
                  <a:pos x="22" y="8"/>
                </a:cxn>
                <a:cxn ang="0">
                  <a:pos x="26" y="12"/>
                </a:cxn>
                <a:cxn ang="0">
                  <a:pos x="26" y="16"/>
                </a:cxn>
                <a:cxn ang="0">
                  <a:pos x="26" y="20"/>
                </a:cxn>
                <a:cxn ang="0">
                  <a:pos x="22" y="24"/>
                </a:cxn>
                <a:cxn ang="0">
                  <a:pos x="18" y="24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6" y="4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20"/>
                </a:cxn>
                <a:cxn ang="0">
                  <a:pos x="2" y="24"/>
                </a:cxn>
                <a:cxn ang="0">
                  <a:pos x="6" y="28"/>
                </a:cxn>
                <a:cxn ang="0">
                  <a:pos x="8" y="30"/>
                </a:cxn>
                <a:cxn ang="0">
                  <a:pos x="12" y="32"/>
                </a:cxn>
                <a:cxn ang="0">
                  <a:pos x="18" y="32"/>
                </a:cxn>
                <a:cxn ang="0">
                  <a:pos x="24" y="32"/>
                </a:cxn>
                <a:cxn ang="0">
                  <a:pos x="28" y="30"/>
                </a:cxn>
                <a:cxn ang="0">
                  <a:pos x="30" y="28"/>
                </a:cxn>
                <a:cxn ang="0">
                  <a:pos x="32" y="24"/>
                </a:cxn>
                <a:cxn ang="0">
                  <a:pos x="34" y="20"/>
                </a:cxn>
                <a:cxn ang="0">
                  <a:pos x="36" y="16"/>
                </a:cxn>
                <a:cxn ang="0">
                  <a:pos x="34" y="12"/>
                </a:cxn>
                <a:cxn ang="0">
                  <a:pos x="32" y="6"/>
                </a:cxn>
                <a:cxn ang="0">
                  <a:pos x="30" y="4"/>
                </a:cxn>
                <a:cxn ang="0">
                  <a:pos x="28" y="2"/>
                </a:cxn>
                <a:cxn ang="0">
                  <a:pos x="24" y="0"/>
                </a:cxn>
                <a:cxn ang="0">
                  <a:pos x="18" y="0"/>
                </a:cxn>
              </a:cxnLst>
              <a:rect l="0" t="0" r="r" b="b"/>
              <a:pathLst>
                <a:path w="36" h="32">
                  <a:moveTo>
                    <a:pt x="18" y="24"/>
                  </a:moveTo>
                  <a:lnTo>
                    <a:pt x="14" y="24"/>
                  </a:lnTo>
                  <a:lnTo>
                    <a:pt x="10" y="20"/>
                  </a:lnTo>
                  <a:lnTo>
                    <a:pt x="10" y="16"/>
                  </a:lnTo>
                  <a:lnTo>
                    <a:pt x="10" y="12"/>
                  </a:lnTo>
                  <a:lnTo>
                    <a:pt x="14" y="8"/>
                  </a:lnTo>
                  <a:lnTo>
                    <a:pt x="18" y="8"/>
                  </a:lnTo>
                  <a:lnTo>
                    <a:pt x="22" y="8"/>
                  </a:lnTo>
                  <a:lnTo>
                    <a:pt x="26" y="12"/>
                  </a:lnTo>
                  <a:lnTo>
                    <a:pt x="26" y="16"/>
                  </a:lnTo>
                  <a:lnTo>
                    <a:pt x="26" y="20"/>
                  </a:lnTo>
                  <a:lnTo>
                    <a:pt x="22" y="24"/>
                  </a:lnTo>
                  <a:lnTo>
                    <a:pt x="18" y="24"/>
                  </a:lnTo>
                  <a:close/>
                  <a:moveTo>
                    <a:pt x="18" y="0"/>
                  </a:moveTo>
                  <a:lnTo>
                    <a:pt x="12" y="0"/>
                  </a:lnTo>
                  <a:lnTo>
                    <a:pt x="8" y="2"/>
                  </a:lnTo>
                  <a:lnTo>
                    <a:pt x="6" y="4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2" y="24"/>
                  </a:lnTo>
                  <a:lnTo>
                    <a:pt x="6" y="28"/>
                  </a:lnTo>
                  <a:lnTo>
                    <a:pt x="8" y="30"/>
                  </a:lnTo>
                  <a:lnTo>
                    <a:pt x="12" y="32"/>
                  </a:lnTo>
                  <a:lnTo>
                    <a:pt x="18" y="32"/>
                  </a:lnTo>
                  <a:lnTo>
                    <a:pt x="24" y="32"/>
                  </a:lnTo>
                  <a:lnTo>
                    <a:pt x="28" y="30"/>
                  </a:lnTo>
                  <a:lnTo>
                    <a:pt x="30" y="28"/>
                  </a:lnTo>
                  <a:lnTo>
                    <a:pt x="32" y="24"/>
                  </a:lnTo>
                  <a:lnTo>
                    <a:pt x="34" y="20"/>
                  </a:lnTo>
                  <a:lnTo>
                    <a:pt x="36" y="16"/>
                  </a:lnTo>
                  <a:lnTo>
                    <a:pt x="34" y="12"/>
                  </a:lnTo>
                  <a:lnTo>
                    <a:pt x="32" y="6"/>
                  </a:lnTo>
                  <a:lnTo>
                    <a:pt x="30" y="4"/>
                  </a:lnTo>
                  <a:lnTo>
                    <a:pt x="28" y="2"/>
                  </a:lnTo>
                  <a:lnTo>
                    <a:pt x="24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68" name="Freeform 27"/>
            <p:cNvSpPr>
              <a:spLocks noEditPoints="1"/>
            </p:cNvSpPr>
            <p:nvPr userDrawn="1"/>
          </p:nvSpPr>
          <p:spPr bwMode="auto">
            <a:xfrm>
              <a:off x="448" y="4065"/>
              <a:ext cx="32" cy="32"/>
            </a:xfrm>
            <a:custGeom>
              <a:avLst/>
              <a:gdLst/>
              <a:ahLst/>
              <a:cxnLst>
                <a:cxn ang="0">
                  <a:pos x="10" y="12"/>
                </a:cxn>
                <a:cxn ang="0">
                  <a:pos x="12" y="8"/>
                </a:cxn>
                <a:cxn ang="0">
                  <a:pos x="14" y="6"/>
                </a:cxn>
                <a:cxn ang="0">
                  <a:pos x="18" y="6"/>
                </a:cxn>
                <a:cxn ang="0">
                  <a:pos x="20" y="6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10" y="12"/>
                </a:cxn>
                <a:cxn ang="0">
                  <a:pos x="24" y="22"/>
                </a:cxn>
                <a:cxn ang="0">
                  <a:pos x="22" y="24"/>
                </a:cxn>
                <a:cxn ang="0">
                  <a:pos x="18" y="26"/>
                </a:cxn>
                <a:cxn ang="0">
                  <a:pos x="14" y="24"/>
                </a:cxn>
                <a:cxn ang="0">
                  <a:pos x="12" y="24"/>
                </a:cxn>
                <a:cxn ang="0">
                  <a:pos x="12" y="22"/>
                </a:cxn>
                <a:cxn ang="0">
                  <a:pos x="10" y="20"/>
                </a:cxn>
                <a:cxn ang="0">
                  <a:pos x="10" y="18"/>
                </a:cxn>
                <a:cxn ang="0">
                  <a:pos x="32" y="18"/>
                </a:cxn>
                <a:cxn ang="0">
                  <a:pos x="32" y="16"/>
                </a:cxn>
                <a:cxn ang="0">
                  <a:pos x="32" y="12"/>
                </a:cxn>
                <a:cxn ang="0">
                  <a:pos x="32" y="8"/>
                </a:cxn>
                <a:cxn ang="0">
                  <a:pos x="30" y="4"/>
                </a:cxn>
                <a:cxn ang="0">
                  <a:pos x="26" y="2"/>
                </a:cxn>
                <a:cxn ang="0">
                  <a:pos x="22" y="0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6" y="4"/>
                </a:cxn>
                <a:cxn ang="0">
                  <a:pos x="4" y="6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2" y="24"/>
                </a:cxn>
                <a:cxn ang="0">
                  <a:pos x="6" y="28"/>
                </a:cxn>
                <a:cxn ang="0">
                  <a:pos x="10" y="32"/>
                </a:cxn>
                <a:cxn ang="0">
                  <a:pos x="18" y="32"/>
                </a:cxn>
                <a:cxn ang="0">
                  <a:pos x="22" y="32"/>
                </a:cxn>
                <a:cxn ang="0">
                  <a:pos x="28" y="30"/>
                </a:cxn>
                <a:cxn ang="0">
                  <a:pos x="30" y="26"/>
                </a:cxn>
                <a:cxn ang="0">
                  <a:pos x="32" y="24"/>
                </a:cxn>
                <a:cxn ang="0">
                  <a:pos x="32" y="22"/>
                </a:cxn>
                <a:cxn ang="0">
                  <a:pos x="24" y="22"/>
                </a:cxn>
              </a:cxnLst>
              <a:rect l="0" t="0" r="r" b="b"/>
              <a:pathLst>
                <a:path w="32" h="32">
                  <a:moveTo>
                    <a:pt x="10" y="12"/>
                  </a:moveTo>
                  <a:lnTo>
                    <a:pt x="12" y="8"/>
                  </a:lnTo>
                  <a:lnTo>
                    <a:pt x="14" y="6"/>
                  </a:lnTo>
                  <a:lnTo>
                    <a:pt x="18" y="6"/>
                  </a:lnTo>
                  <a:lnTo>
                    <a:pt x="20" y="6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10" y="12"/>
                  </a:lnTo>
                  <a:close/>
                  <a:moveTo>
                    <a:pt x="24" y="22"/>
                  </a:moveTo>
                  <a:lnTo>
                    <a:pt x="22" y="24"/>
                  </a:lnTo>
                  <a:lnTo>
                    <a:pt x="18" y="26"/>
                  </a:lnTo>
                  <a:lnTo>
                    <a:pt x="14" y="24"/>
                  </a:lnTo>
                  <a:lnTo>
                    <a:pt x="12" y="24"/>
                  </a:lnTo>
                  <a:lnTo>
                    <a:pt x="12" y="22"/>
                  </a:lnTo>
                  <a:lnTo>
                    <a:pt x="10" y="20"/>
                  </a:lnTo>
                  <a:lnTo>
                    <a:pt x="10" y="18"/>
                  </a:lnTo>
                  <a:lnTo>
                    <a:pt x="32" y="18"/>
                  </a:lnTo>
                  <a:lnTo>
                    <a:pt x="32" y="16"/>
                  </a:lnTo>
                  <a:lnTo>
                    <a:pt x="32" y="12"/>
                  </a:lnTo>
                  <a:lnTo>
                    <a:pt x="32" y="8"/>
                  </a:lnTo>
                  <a:lnTo>
                    <a:pt x="30" y="4"/>
                  </a:lnTo>
                  <a:lnTo>
                    <a:pt x="26" y="2"/>
                  </a:lnTo>
                  <a:lnTo>
                    <a:pt x="22" y="0"/>
                  </a:lnTo>
                  <a:lnTo>
                    <a:pt x="18" y="0"/>
                  </a:lnTo>
                  <a:lnTo>
                    <a:pt x="14" y="0"/>
                  </a:lnTo>
                  <a:lnTo>
                    <a:pt x="10" y="2"/>
                  </a:lnTo>
                  <a:lnTo>
                    <a:pt x="6" y="4"/>
                  </a:lnTo>
                  <a:lnTo>
                    <a:pt x="4" y="6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2" y="24"/>
                  </a:lnTo>
                  <a:lnTo>
                    <a:pt x="6" y="28"/>
                  </a:lnTo>
                  <a:lnTo>
                    <a:pt x="10" y="32"/>
                  </a:lnTo>
                  <a:lnTo>
                    <a:pt x="18" y="32"/>
                  </a:lnTo>
                  <a:lnTo>
                    <a:pt x="22" y="32"/>
                  </a:lnTo>
                  <a:lnTo>
                    <a:pt x="28" y="30"/>
                  </a:lnTo>
                  <a:lnTo>
                    <a:pt x="30" y="26"/>
                  </a:lnTo>
                  <a:lnTo>
                    <a:pt x="32" y="24"/>
                  </a:lnTo>
                  <a:lnTo>
                    <a:pt x="32" y="22"/>
                  </a:lnTo>
                  <a:lnTo>
                    <a:pt x="24" y="22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69" name="Freeform 28"/>
            <p:cNvSpPr>
              <a:spLocks/>
            </p:cNvSpPr>
            <p:nvPr userDrawn="1"/>
          </p:nvSpPr>
          <p:spPr bwMode="auto">
            <a:xfrm>
              <a:off x="524" y="4065"/>
              <a:ext cx="29" cy="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" y="0"/>
                </a:cxn>
                <a:cxn ang="0">
                  <a:pos x="8" y="12"/>
                </a:cxn>
                <a:cxn ang="0">
                  <a:pos x="20" y="12"/>
                </a:cxn>
                <a:cxn ang="0">
                  <a:pos x="20" y="0"/>
                </a:cxn>
                <a:cxn ang="0">
                  <a:pos x="28" y="0"/>
                </a:cxn>
                <a:cxn ang="0">
                  <a:pos x="28" y="32"/>
                </a:cxn>
                <a:cxn ang="0">
                  <a:pos x="20" y="32"/>
                </a:cxn>
                <a:cxn ang="0">
                  <a:pos x="20" y="18"/>
                </a:cxn>
                <a:cxn ang="0">
                  <a:pos x="8" y="18"/>
                </a:cxn>
                <a:cxn ang="0">
                  <a:pos x="8" y="32"/>
                </a:cxn>
                <a:cxn ang="0">
                  <a:pos x="0" y="32"/>
                </a:cxn>
                <a:cxn ang="0">
                  <a:pos x="0" y="0"/>
                </a:cxn>
              </a:cxnLst>
              <a:rect l="0" t="0" r="r" b="b"/>
              <a:pathLst>
                <a:path w="28" h="32">
                  <a:moveTo>
                    <a:pt x="0" y="0"/>
                  </a:moveTo>
                  <a:lnTo>
                    <a:pt x="8" y="0"/>
                  </a:lnTo>
                  <a:lnTo>
                    <a:pt x="8" y="12"/>
                  </a:lnTo>
                  <a:lnTo>
                    <a:pt x="20" y="12"/>
                  </a:lnTo>
                  <a:lnTo>
                    <a:pt x="20" y="0"/>
                  </a:lnTo>
                  <a:lnTo>
                    <a:pt x="28" y="0"/>
                  </a:lnTo>
                  <a:lnTo>
                    <a:pt x="28" y="32"/>
                  </a:lnTo>
                  <a:lnTo>
                    <a:pt x="20" y="32"/>
                  </a:lnTo>
                  <a:lnTo>
                    <a:pt x="20" y="18"/>
                  </a:lnTo>
                  <a:lnTo>
                    <a:pt x="8" y="18"/>
                  </a:lnTo>
                  <a:lnTo>
                    <a:pt x="8" y="32"/>
                  </a:lnTo>
                  <a:lnTo>
                    <a:pt x="0" y="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70" name="Freeform 29"/>
            <p:cNvSpPr>
              <a:spLocks/>
            </p:cNvSpPr>
            <p:nvPr userDrawn="1"/>
          </p:nvSpPr>
          <p:spPr bwMode="auto">
            <a:xfrm>
              <a:off x="599" y="4065"/>
              <a:ext cx="27" cy="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" y="0"/>
                </a:cxn>
                <a:cxn ang="0">
                  <a:pos x="8" y="12"/>
                </a:cxn>
                <a:cxn ang="0">
                  <a:pos x="20" y="12"/>
                </a:cxn>
                <a:cxn ang="0">
                  <a:pos x="20" y="0"/>
                </a:cxn>
                <a:cxn ang="0">
                  <a:pos x="28" y="0"/>
                </a:cxn>
                <a:cxn ang="0">
                  <a:pos x="28" y="32"/>
                </a:cxn>
                <a:cxn ang="0">
                  <a:pos x="20" y="32"/>
                </a:cxn>
                <a:cxn ang="0">
                  <a:pos x="20" y="18"/>
                </a:cxn>
                <a:cxn ang="0">
                  <a:pos x="8" y="18"/>
                </a:cxn>
                <a:cxn ang="0">
                  <a:pos x="8" y="32"/>
                </a:cxn>
                <a:cxn ang="0">
                  <a:pos x="0" y="32"/>
                </a:cxn>
                <a:cxn ang="0">
                  <a:pos x="0" y="0"/>
                </a:cxn>
              </a:cxnLst>
              <a:rect l="0" t="0" r="r" b="b"/>
              <a:pathLst>
                <a:path w="28" h="32">
                  <a:moveTo>
                    <a:pt x="0" y="0"/>
                  </a:moveTo>
                  <a:lnTo>
                    <a:pt x="8" y="0"/>
                  </a:lnTo>
                  <a:lnTo>
                    <a:pt x="8" y="12"/>
                  </a:lnTo>
                  <a:lnTo>
                    <a:pt x="20" y="12"/>
                  </a:lnTo>
                  <a:lnTo>
                    <a:pt x="20" y="0"/>
                  </a:lnTo>
                  <a:lnTo>
                    <a:pt x="28" y="0"/>
                  </a:lnTo>
                  <a:lnTo>
                    <a:pt x="28" y="32"/>
                  </a:lnTo>
                  <a:lnTo>
                    <a:pt x="20" y="32"/>
                  </a:lnTo>
                  <a:lnTo>
                    <a:pt x="20" y="18"/>
                  </a:lnTo>
                  <a:lnTo>
                    <a:pt x="8" y="18"/>
                  </a:lnTo>
                  <a:lnTo>
                    <a:pt x="8" y="32"/>
                  </a:lnTo>
                  <a:lnTo>
                    <a:pt x="0" y="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71" name="Freeform 30"/>
            <p:cNvSpPr>
              <a:spLocks noEditPoints="1"/>
            </p:cNvSpPr>
            <p:nvPr userDrawn="1"/>
          </p:nvSpPr>
          <p:spPr bwMode="auto">
            <a:xfrm>
              <a:off x="670" y="4065"/>
              <a:ext cx="34" cy="32"/>
            </a:xfrm>
            <a:custGeom>
              <a:avLst/>
              <a:gdLst/>
              <a:ahLst/>
              <a:cxnLst>
                <a:cxn ang="0">
                  <a:pos x="18" y="24"/>
                </a:cxn>
                <a:cxn ang="0">
                  <a:pos x="12" y="24"/>
                </a:cxn>
                <a:cxn ang="0">
                  <a:pos x="10" y="20"/>
                </a:cxn>
                <a:cxn ang="0">
                  <a:pos x="8" y="16"/>
                </a:cxn>
                <a:cxn ang="0">
                  <a:pos x="10" y="12"/>
                </a:cxn>
                <a:cxn ang="0">
                  <a:pos x="12" y="8"/>
                </a:cxn>
                <a:cxn ang="0">
                  <a:pos x="18" y="8"/>
                </a:cxn>
                <a:cxn ang="0">
                  <a:pos x="22" y="8"/>
                </a:cxn>
                <a:cxn ang="0">
                  <a:pos x="24" y="12"/>
                </a:cxn>
                <a:cxn ang="0">
                  <a:pos x="26" y="16"/>
                </a:cxn>
                <a:cxn ang="0">
                  <a:pos x="24" y="20"/>
                </a:cxn>
                <a:cxn ang="0">
                  <a:pos x="22" y="24"/>
                </a:cxn>
                <a:cxn ang="0">
                  <a:pos x="18" y="24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20"/>
                </a:cxn>
                <a:cxn ang="0">
                  <a:pos x="2" y="24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2" y="32"/>
                </a:cxn>
                <a:cxn ang="0">
                  <a:pos x="18" y="32"/>
                </a:cxn>
                <a:cxn ang="0">
                  <a:pos x="22" y="32"/>
                </a:cxn>
                <a:cxn ang="0">
                  <a:pos x="26" y="30"/>
                </a:cxn>
                <a:cxn ang="0">
                  <a:pos x="30" y="28"/>
                </a:cxn>
                <a:cxn ang="0">
                  <a:pos x="32" y="24"/>
                </a:cxn>
                <a:cxn ang="0">
                  <a:pos x="34" y="20"/>
                </a:cxn>
                <a:cxn ang="0">
                  <a:pos x="34" y="16"/>
                </a:cxn>
                <a:cxn ang="0">
                  <a:pos x="34" y="12"/>
                </a:cxn>
                <a:cxn ang="0">
                  <a:pos x="32" y="6"/>
                </a:cxn>
                <a:cxn ang="0">
                  <a:pos x="30" y="4"/>
                </a:cxn>
                <a:cxn ang="0">
                  <a:pos x="26" y="2"/>
                </a:cxn>
                <a:cxn ang="0">
                  <a:pos x="22" y="0"/>
                </a:cxn>
                <a:cxn ang="0">
                  <a:pos x="18" y="0"/>
                </a:cxn>
              </a:cxnLst>
              <a:rect l="0" t="0" r="r" b="b"/>
              <a:pathLst>
                <a:path w="34" h="32">
                  <a:moveTo>
                    <a:pt x="18" y="24"/>
                  </a:moveTo>
                  <a:lnTo>
                    <a:pt x="12" y="24"/>
                  </a:lnTo>
                  <a:lnTo>
                    <a:pt x="10" y="20"/>
                  </a:lnTo>
                  <a:lnTo>
                    <a:pt x="8" y="16"/>
                  </a:lnTo>
                  <a:lnTo>
                    <a:pt x="10" y="12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22" y="8"/>
                  </a:lnTo>
                  <a:lnTo>
                    <a:pt x="24" y="12"/>
                  </a:lnTo>
                  <a:lnTo>
                    <a:pt x="26" y="16"/>
                  </a:lnTo>
                  <a:lnTo>
                    <a:pt x="24" y="20"/>
                  </a:lnTo>
                  <a:lnTo>
                    <a:pt x="22" y="24"/>
                  </a:lnTo>
                  <a:lnTo>
                    <a:pt x="18" y="24"/>
                  </a:lnTo>
                  <a:close/>
                  <a:moveTo>
                    <a:pt x="18" y="0"/>
                  </a:moveTo>
                  <a:lnTo>
                    <a:pt x="12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2" y="24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2" y="32"/>
                  </a:lnTo>
                  <a:lnTo>
                    <a:pt x="18" y="32"/>
                  </a:lnTo>
                  <a:lnTo>
                    <a:pt x="22" y="32"/>
                  </a:lnTo>
                  <a:lnTo>
                    <a:pt x="26" y="30"/>
                  </a:lnTo>
                  <a:lnTo>
                    <a:pt x="30" y="28"/>
                  </a:lnTo>
                  <a:lnTo>
                    <a:pt x="32" y="24"/>
                  </a:lnTo>
                  <a:lnTo>
                    <a:pt x="34" y="20"/>
                  </a:lnTo>
                  <a:lnTo>
                    <a:pt x="34" y="16"/>
                  </a:lnTo>
                  <a:lnTo>
                    <a:pt x="34" y="12"/>
                  </a:lnTo>
                  <a:lnTo>
                    <a:pt x="32" y="6"/>
                  </a:lnTo>
                  <a:lnTo>
                    <a:pt x="30" y="4"/>
                  </a:lnTo>
                  <a:lnTo>
                    <a:pt x="26" y="2"/>
                  </a:lnTo>
                  <a:lnTo>
                    <a:pt x="22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72" name="Rectangle 31"/>
            <p:cNvSpPr>
              <a:spLocks noChangeArrowheads="1"/>
            </p:cNvSpPr>
            <p:nvPr userDrawn="1"/>
          </p:nvSpPr>
          <p:spPr bwMode="auto">
            <a:xfrm>
              <a:off x="748" y="4074"/>
              <a:ext cx="17" cy="7"/>
            </a:xfrm>
            <a:prstGeom prst="rect">
              <a:avLst/>
            </a:prstGeom>
            <a:solidFill>
              <a:srgbClr val="0066A7"/>
            </a:solidFill>
            <a:ln w="0">
              <a:noFill/>
              <a:miter lim="800000"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73" name="Freeform 32"/>
            <p:cNvSpPr>
              <a:spLocks/>
            </p:cNvSpPr>
            <p:nvPr userDrawn="1"/>
          </p:nvSpPr>
          <p:spPr bwMode="auto">
            <a:xfrm>
              <a:off x="806" y="4065"/>
              <a:ext cx="27" cy="32"/>
            </a:xfrm>
            <a:custGeom>
              <a:avLst/>
              <a:gdLst/>
              <a:ahLst/>
              <a:cxnLst>
                <a:cxn ang="0">
                  <a:pos x="26" y="10"/>
                </a:cxn>
                <a:cxn ang="0">
                  <a:pos x="22" y="8"/>
                </a:cxn>
                <a:cxn ang="0">
                  <a:pos x="18" y="8"/>
                </a:cxn>
                <a:cxn ang="0">
                  <a:pos x="14" y="8"/>
                </a:cxn>
                <a:cxn ang="0">
                  <a:pos x="12" y="10"/>
                </a:cxn>
                <a:cxn ang="0">
                  <a:pos x="10" y="12"/>
                </a:cxn>
                <a:cxn ang="0">
                  <a:pos x="10" y="16"/>
                </a:cxn>
                <a:cxn ang="0">
                  <a:pos x="10" y="20"/>
                </a:cxn>
                <a:cxn ang="0">
                  <a:pos x="14" y="24"/>
                </a:cxn>
                <a:cxn ang="0">
                  <a:pos x="18" y="24"/>
                </a:cxn>
                <a:cxn ang="0">
                  <a:pos x="22" y="24"/>
                </a:cxn>
                <a:cxn ang="0">
                  <a:pos x="26" y="22"/>
                </a:cxn>
                <a:cxn ang="0">
                  <a:pos x="26" y="30"/>
                </a:cxn>
                <a:cxn ang="0">
                  <a:pos x="22" y="32"/>
                </a:cxn>
                <a:cxn ang="0">
                  <a:pos x="18" y="32"/>
                </a:cxn>
                <a:cxn ang="0">
                  <a:pos x="10" y="30"/>
                </a:cxn>
                <a:cxn ang="0">
                  <a:pos x="6" y="28"/>
                </a:cxn>
                <a:cxn ang="0">
                  <a:pos x="4" y="24"/>
                </a:cxn>
                <a:cxn ang="0">
                  <a:pos x="2" y="22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4" y="6"/>
                </a:cxn>
                <a:cxn ang="0">
                  <a:pos x="6" y="4"/>
                </a:cxn>
                <a:cxn ang="0">
                  <a:pos x="10" y="0"/>
                </a:cxn>
                <a:cxn ang="0">
                  <a:pos x="14" y="0"/>
                </a:cxn>
                <a:cxn ang="0">
                  <a:pos x="16" y="0"/>
                </a:cxn>
                <a:cxn ang="0">
                  <a:pos x="22" y="0"/>
                </a:cxn>
                <a:cxn ang="0">
                  <a:pos x="26" y="2"/>
                </a:cxn>
                <a:cxn ang="0">
                  <a:pos x="26" y="10"/>
                </a:cxn>
              </a:cxnLst>
              <a:rect l="0" t="0" r="r" b="b"/>
              <a:pathLst>
                <a:path w="26" h="32">
                  <a:moveTo>
                    <a:pt x="26" y="10"/>
                  </a:moveTo>
                  <a:lnTo>
                    <a:pt x="22" y="8"/>
                  </a:lnTo>
                  <a:lnTo>
                    <a:pt x="18" y="8"/>
                  </a:lnTo>
                  <a:lnTo>
                    <a:pt x="14" y="8"/>
                  </a:lnTo>
                  <a:lnTo>
                    <a:pt x="12" y="10"/>
                  </a:lnTo>
                  <a:lnTo>
                    <a:pt x="10" y="12"/>
                  </a:lnTo>
                  <a:lnTo>
                    <a:pt x="10" y="16"/>
                  </a:lnTo>
                  <a:lnTo>
                    <a:pt x="10" y="20"/>
                  </a:lnTo>
                  <a:lnTo>
                    <a:pt x="14" y="24"/>
                  </a:lnTo>
                  <a:lnTo>
                    <a:pt x="18" y="24"/>
                  </a:lnTo>
                  <a:lnTo>
                    <a:pt x="22" y="24"/>
                  </a:lnTo>
                  <a:lnTo>
                    <a:pt x="26" y="22"/>
                  </a:lnTo>
                  <a:lnTo>
                    <a:pt x="26" y="30"/>
                  </a:lnTo>
                  <a:lnTo>
                    <a:pt x="22" y="32"/>
                  </a:lnTo>
                  <a:lnTo>
                    <a:pt x="18" y="32"/>
                  </a:lnTo>
                  <a:lnTo>
                    <a:pt x="10" y="30"/>
                  </a:lnTo>
                  <a:lnTo>
                    <a:pt x="6" y="28"/>
                  </a:lnTo>
                  <a:lnTo>
                    <a:pt x="4" y="24"/>
                  </a:lnTo>
                  <a:lnTo>
                    <a:pt x="2" y="22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4" y="6"/>
                  </a:lnTo>
                  <a:lnTo>
                    <a:pt x="6" y="4"/>
                  </a:lnTo>
                  <a:lnTo>
                    <a:pt x="10" y="0"/>
                  </a:lnTo>
                  <a:lnTo>
                    <a:pt x="14" y="0"/>
                  </a:lnTo>
                  <a:lnTo>
                    <a:pt x="16" y="0"/>
                  </a:lnTo>
                  <a:lnTo>
                    <a:pt x="22" y="0"/>
                  </a:lnTo>
                  <a:lnTo>
                    <a:pt x="26" y="2"/>
                  </a:lnTo>
                  <a:lnTo>
                    <a:pt x="26" y="1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74" name="Freeform 33"/>
            <p:cNvSpPr>
              <a:spLocks/>
            </p:cNvSpPr>
            <p:nvPr userDrawn="1"/>
          </p:nvSpPr>
          <p:spPr bwMode="auto">
            <a:xfrm>
              <a:off x="872" y="4065"/>
              <a:ext cx="24" cy="32"/>
            </a:xfrm>
            <a:custGeom>
              <a:avLst/>
              <a:gdLst/>
              <a:ahLst/>
              <a:cxnLst>
                <a:cxn ang="0">
                  <a:pos x="8" y="8"/>
                </a:cxn>
                <a:cxn ang="0">
                  <a:pos x="0" y="8"/>
                </a:cxn>
                <a:cxn ang="0">
                  <a:pos x="0" y="0"/>
                </a:cxn>
                <a:cxn ang="0">
                  <a:pos x="26" y="0"/>
                </a:cxn>
                <a:cxn ang="0">
                  <a:pos x="26" y="8"/>
                </a:cxn>
                <a:cxn ang="0">
                  <a:pos x="18" y="8"/>
                </a:cxn>
                <a:cxn ang="0">
                  <a:pos x="18" y="32"/>
                </a:cxn>
                <a:cxn ang="0">
                  <a:pos x="8" y="32"/>
                </a:cxn>
                <a:cxn ang="0">
                  <a:pos x="8" y="8"/>
                </a:cxn>
              </a:cxnLst>
              <a:rect l="0" t="0" r="r" b="b"/>
              <a:pathLst>
                <a:path w="26" h="32">
                  <a:moveTo>
                    <a:pt x="8" y="8"/>
                  </a:moveTo>
                  <a:lnTo>
                    <a:pt x="0" y="8"/>
                  </a:lnTo>
                  <a:lnTo>
                    <a:pt x="0" y="0"/>
                  </a:lnTo>
                  <a:lnTo>
                    <a:pt x="26" y="0"/>
                  </a:lnTo>
                  <a:lnTo>
                    <a:pt x="26" y="8"/>
                  </a:lnTo>
                  <a:lnTo>
                    <a:pt x="18" y="8"/>
                  </a:lnTo>
                  <a:lnTo>
                    <a:pt x="18" y="32"/>
                  </a:lnTo>
                  <a:lnTo>
                    <a:pt x="8" y="32"/>
                  </a:lnTo>
                  <a:lnTo>
                    <a:pt x="8" y="8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75" name="Freeform 34"/>
            <p:cNvSpPr>
              <a:spLocks noEditPoints="1"/>
            </p:cNvSpPr>
            <p:nvPr userDrawn="1"/>
          </p:nvSpPr>
          <p:spPr bwMode="auto">
            <a:xfrm>
              <a:off x="938" y="4065"/>
              <a:ext cx="34" cy="49"/>
            </a:xfrm>
            <a:custGeom>
              <a:avLst/>
              <a:gdLst/>
              <a:ahLst/>
              <a:cxnLst>
                <a:cxn ang="0">
                  <a:pos x="18" y="24"/>
                </a:cxn>
                <a:cxn ang="0">
                  <a:pos x="12" y="24"/>
                </a:cxn>
                <a:cxn ang="0">
                  <a:pos x="10" y="20"/>
                </a:cxn>
                <a:cxn ang="0">
                  <a:pos x="8" y="16"/>
                </a:cxn>
                <a:cxn ang="0">
                  <a:pos x="10" y="12"/>
                </a:cxn>
                <a:cxn ang="0">
                  <a:pos x="12" y="8"/>
                </a:cxn>
                <a:cxn ang="0">
                  <a:pos x="18" y="8"/>
                </a:cxn>
                <a:cxn ang="0">
                  <a:pos x="22" y="8"/>
                </a:cxn>
                <a:cxn ang="0">
                  <a:pos x="24" y="12"/>
                </a:cxn>
                <a:cxn ang="0">
                  <a:pos x="26" y="16"/>
                </a:cxn>
                <a:cxn ang="0">
                  <a:pos x="24" y="20"/>
                </a:cxn>
                <a:cxn ang="0">
                  <a:pos x="22" y="24"/>
                </a:cxn>
                <a:cxn ang="0">
                  <a:pos x="18" y="24"/>
                </a:cxn>
                <a:cxn ang="0">
                  <a:pos x="0" y="0"/>
                </a:cxn>
                <a:cxn ang="0">
                  <a:pos x="0" y="48"/>
                </a:cxn>
                <a:cxn ang="0">
                  <a:pos x="10" y="48"/>
                </a:cxn>
                <a:cxn ang="0">
                  <a:pos x="10" y="28"/>
                </a:cxn>
                <a:cxn ang="0">
                  <a:pos x="12" y="30"/>
                </a:cxn>
                <a:cxn ang="0">
                  <a:pos x="16" y="32"/>
                </a:cxn>
                <a:cxn ang="0">
                  <a:pos x="20" y="32"/>
                </a:cxn>
                <a:cxn ang="0">
                  <a:pos x="26" y="30"/>
                </a:cxn>
                <a:cxn ang="0">
                  <a:pos x="30" y="28"/>
                </a:cxn>
                <a:cxn ang="0">
                  <a:pos x="34" y="22"/>
                </a:cxn>
                <a:cxn ang="0">
                  <a:pos x="34" y="16"/>
                </a:cxn>
                <a:cxn ang="0">
                  <a:pos x="34" y="10"/>
                </a:cxn>
                <a:cxn ang="0">
                  <a:pos x="30" y="4"/>
                </a:cxn>
                <a:cxn ang="0">
                  <a:pos x="26" y="0"/>
                </a:cxn>
                <a:cxn ang="0">
                  <a:pos x="20" y="0"/>
                </a:cxn>
                <a:cxn ang="0">
                  <a:pos x="16" y="0"/>
                </a:cxn>
                <a:cxn ang="0">
                  <a:pos x="12" y="2"/>
                </a:cxn>
                <a:cxn ang="0">
                  <a:pos x="10" y="4"/>
                </a:cxn>
                <a:cxn ang="0">
                  <a:pos x="10" y="0"/>
                </a:cxn>
                <a:cxn ang="0">
                  <a:pos x="0" y="0"/>
                </a:cxn>
              </a:cxnLst>
              <a:rect l="0" t="0" r="r" b="b"/>
              <a:pathLst>
                <a:path w="34" h="48">
                  <a:moveTo>
                    <a:pt x="18" y="24"/>
                  </a:moveTo>
                  <a:lnTo>
                    <a:pt x="12" y="24"/>
                  </a:lnTo>
                  <a:lnTo>
                    <a:pt x="10" y="20"/>
                  </a:lnTo>
                  <a:lnTo>
                    <a:pt x="8" y="16"/>
                  </a:lnTo>
                  <a:lnTo>
                    <a:pt x="10" y="12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22" y="8"/>
                  </a:lnTo>
                  <a:lnTo>
                    <a:pt x="24" y="12"/>
                  </a:lnTo>
                  <a:lnTo>
                    <a:pt x="26" y="16"/>
                  </a:lnTo>
                  <a:lnTo>
                    <a:pt x="24" y="20"/>
                  </a:lnTo>
                  <a:lnTo>
                    <a:pt x="22" y="24"/>
                  </a:lnTo>
                  <a:lnTo>
                    <a:pt x="18" y="24"/>
                  </a:lnTo>
                  <a:close/>
                  <a:moveTo>
                    <a:pt x="0" y="0"/>
                  </a:moveTo>
                  <a:lnTo>
                    <a:pt x="0" y="48"/>
                  </a:lnTo>
                  <a:lnTo>
                    <a:pt x="10" y="48"/>
                  </a:lnTo>
                  <a:lnTo>
                    <a:pt x="10" y="28"/>
                  </a:lnTo>
                  <a:lnTo>
                    <a:pt x="12" y="30"/>
                  </a:lnTo>
                  <a:lnTo>
                    <a:pt x="16" y="32"/>
                  </a:lnTo>
                  <a:lnTo>
                    <a:pt x="20" y="32"/>
                  </a:lnTo>
                  <a:lnTo>
                    <a:pt x="26" y="30"/>
                  </a:lnTo>
                  <a:lnTo>
                    <a:pt x="30" y="28"/>
                  </a:lnTo>
                  <a:lnTo>
                    <a:pt x="34" y="22"/>
                  </a:lnTo>
                  <a:lnTo>
                    <a:pt x="34" y="16"/>
                  </a:lnTo>
                  <a:lnTo>
                    <a:pt x="34" y="10"/>
                  </a:lnTo>
                  <a:lnTo>
                    <a:pt x="30" y="4"/>
                  </a:lnTo>
                  <a:lnTo>
                    <a:pt x="26" y="0"/>
                  </a:lnTo>
                  <a:lnTo>
                    <a:pt x="20" y="0"/>
                  </a:lnTo>
                  <a:lnTo>
                    <a:pt x="16" y="0"/>
                  </a:lnTo>
                  <a:lnTo>
                    <a:pt x="12" y="2"/>
                  </a:lnTo>
                  <a:lnTo>
                    <a:pt x="10" y="4"/>
                  </a:lnTo>
                  <a:lnTo>
                    <a:pt x="1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76" name="Freeform 35"/>
            <p:cNvSpPr>
              <a:spLocks noEditPoints="1"/>
            </p:cNvSpPr>
            <p:nvPr userDrawn="1"/>
          </p:nvSpPr>
          <p:spPr bwMode="auto">
            <a:xfrm>
              <a:off x="1013" y="4065"/>
              <a:ext cx="34" cy="32"/>
            </a:xfrm>
            <a:custGeom>
              <a:avLst/>
              <a:gdLst/>
              <a:ahLst/>
              <a:cxnLst>
                <a:cxn ang="0">
                  <a:pos x="18" y="24"/>
                </a:cxn>
                <a:cxn ang="0">
                  <a:pos x="12" y="24"/>
                </a:cxn>
                <a:cxn ang="0">
                  <a:pos x="10" y="20"/>
                </a:cxn>
                <a:cxn ang="0">
                  <a:pos x="8" y="16"/>
                </a:cxn>
                <a:cxn ang="0">
                  <a:pos x="10" y="12"/>
                </a:cxn>
                <a:cxn ang="0">
                  <a:pos x="12" y="8"/>
                </a:cxn>
                <a:cxn ang="0">
                  <a:pos x="18" y="8"/>
                </a:cxn>
                <a:cxn ang="0">
                  <a:pos x="22" y="8"/>
                </a:cxn>
                <a:cxn ang="0">
                  <a:pos x="24" y="12"/>
                </a:cxn>
                <a:cxn ang="0">
                  <a:pos x="26" y="16"/>
                </a:cxn>
                <a:cxn ang="0">
                  <a:pos x="24" y="20"/>
                </a:cxn>
                <a:cxn ang="0">
                  <a:pos x="22" y="24"/>
                </a:cxn>
                <a:cxn ang="0">
                  <a:pos x="18" y="24"/>
                </a:cxn>
                <a:cxn ang="0">
                  <a:pos x="24" y="4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6" y="0"/>
                </a:cxn>
                <a:cxn ang="0">
                  <a:pos x="8" y="0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10" y="30"/>
                </a:cxn>
                <a:cxn ang="0">
                  <a:pos x="16" y="32"/>
                </a:cxn>
                <a:cxn ang="0">
                  <a:pos x="18" y="32"/>
                </a:cxn>
                <a:cxn ang="0">
                  <a:pos x="22" y="30"/>
                </a:cxn>
                <a:cxn ang="0">
                  <a:pos x="24" y="28"/>
                </a:cxn>
                <a:cxn ang="0">
                  <a:pos x="24" y="32"/>
                </a:cxn>
                <a:cxn ang="0">
                  <a:pos x="34" y="32"/>
                </a:cxn>
                <a:cxn ang="0">
                  <a:pos x="34" y="0"/>
                </a:cxn>
                <a:cxn ang="0">
                  <a:pos x="24" y="0"/>
                </a:cxn>
                <a:cxn ang="0">
                  <a:pos x="24" y="4"/>
                </a:cxn>
              </a:cxnLst>
              <a:rect l="0" t="0" r="r" b="b"/>
              <a:pathLst>
                <a:path w="34" h="32">
                  <a:moveTo>
                    <a:pt x="18" y="24"/>
                  </a:moveTo>
                  <a:lnTo>
                    <a:pt x="12" y="24"/>
                  </a:lnTo>
                  <a:lnTo>
                    <a:pt x="10" y="20"/>
                  </a:lnTo>
                  <a:lnTo>
                    <a:pt x="8" y="16"/>
                  </a:lnTo>
                  <a:lnTo>
                    <a:pt x="10" y="12"/>
                  </a:lnTo>
                  <a:lnTo>
                    <a:pt x="12" y="8"/>
                  </a:lnTo>
                  <a:lnTo>
                    <a:pt x="18" y="8"/>
                  </a:lnTo>
                  <a:lnTo>
                    <a:pt x="22" y="8"/>
                  </a:lnTo>
                  <a:lnTo>
                    <a:pt x="24" y="12"/>
                  </a:lnTo>
                  <a:lnTo>
                    <a:pt x="26" y="16"/>
                  </a:lnTo>
                  <a:lnTo>
                    <a:pt x="24" y="20"/>
                  </a:lnTo>
                  <a:lnTo>
                    <a:pt x="22" y="24"/>
                  </a:lnTo>
                  <a:lnTo>
                    <a:pt x="18" y="24"/>
                  </a:lnTo>
                  <a:close/>
                  <a:moveTo>
                    <a:pt x="24" y="4"/>
                  </a:moveTo>
                  <a:lnTo>
                    <a:pt x="22" y="2"/>
                  </a:lnTo>
                  <a:lnTo>
                    <a:pt x="18" y="0"/>
                  </a:lnTo>
                  <a:lnTo>
                    <a:pt x="16" y="0"/>
                  </a:lnTo>
                  <a:lnTo>
                    <a:pt x="8" y="0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10" y="30"/>
                  </a:lnTo>
                  <a:lnTo>
                    <a:pt x="16" y="32"/>
                  </a:lnTo>
                  <a:lnTo>
                    <a:pt x="18" y="32"/>
                  </a:lnTo>
                  <a:lnTo>
                    <a:pt x="22" y="30"/>
                  </a:lnTo>
                  <a:lnTo>
                    <a:pt x="24" y="28"/>
                  </a:lnTo>
                  <a:lnTo>
                    <a:pt x="24" y="32"/>
                  </a:lnTo>
                  <a:lnTo>
                    <a:pt x="34" y="32"/>
                  </a:lnTo>
                  <a:lnTo>
                    <a:pt x="34" y="0"/>
                  </a:lnTo>
                  <a:lnTo>
                    <a:pt x="24" y="0"/>
                  </a:lnTo>
                  <a:lnTo>
                    <a:pt x="24" y="4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77" name="Freeform 36"/>
            <p:cNvSpPr>
              <a:spLocks/>
            </p:cNvSpPr>
            <p:nvPr userDrawn="1"/>
          </p:nvSpPr>
          <p:spPr bwMode="auto">
            <a:xfrm>
              <a:off x="1086" y="4065"/>
              <a:ext cx="41" cy="32"/>
            </a:xfrm>
            <a:custGeom>
              <a:avLst/>
              <a:gdLst/>
              <a:ahLst/>
              <a:cxnLst>
                <a:cxn ang="0">
                  <a:pos x="14" y="14"/>
                </a:cxn>
                <a:cxn ang="0">
                  <a:pos x="2" y="0"/>
                </a:cxn>
                <a:cxn ang="0">
                  <a:pos x="14" y="0"/>
                </a:cxn>
                <a:cxn ang="0">
                  <a:pos x="20" y="8"/>
                </a:cxn>
                <a:cxn ang="0">
                  <a:pos x="26" y="0"/>
                </a:cxn>
                <a:cxn ang="0">
                  <a:pos x="38" y="0"/>
                </a:cxn>
                <a:cxn ang="0">
                  <a:pos x="26" y="14"/>
                </a:cxn>
                <a:cxn ang="0">
                  <a:pos x="40" y="32"/>
                </a:cxn>
                <a:cxn ang="0">
                  <a:pos x="28" y="32"/>
                </a:cxn>
                <a:cxn ang="0">
                  <a:pos x="20" y="20"/>
                </a:cxn>
                <a:cxn ang="0">
                  <a:pos x="12" y="32"/>
                </a:cxn>
                <a:cxn ang="0">
                  <a:pos x="0" y="32"/>
                </a:cxn>
                <a:cxn ang="0">
                  <a:pos x="14" y="14"/>
                </a:cxn>
              </a:cxnLst>
              <a:rect l="0" t="0" r="r" b="b"/>
              <a:pathLst>
                <a:path w="40" h="32">
                  <a:moveTo>
                    <a:pt x="14" y="14"/>
                  </a:moveTo>
                  <a:lnTo>
                    <a:pt x="2" y="0"/>
                  </a:lnTo>
                  <a:lnTo>
                    <a:pt x="14" y="0"/>
                  </a:lnTo>
                  <a:lnTo>
                    <a:pt x="20" y="8"/>
                  </a:lnTo>
                  <a:lnTo>
                    <a:pt x="26" y="0"/>
                  </a:lnTo>
                  <a:lnTo>
                    <a:pt x="38" y="0"/>
                  </a:lnTo>
                  <a:lnTo>
                    <a:pt x="26" y="14"/>
                  </a:lnTo>
                  <a:lnTo>
                    <a:pt x="40" y="32"/>
                  </a:lnTo>
                  <a:lnTo>
                    <a:pt x="28" y="32"/>
                  </a:lnTo>
                  <a:lnTo>
                    <a:pt x="20" y="20"/>
                  </a:lnTo>
                  <a:lnTo>
                    <a:pt x="12" y="32"/>
                  </a:lnTo>
                  <a:lnTo>
                    <a:pt x="0" y="32"/>
                  </a:lnTo>
                  <a:lnTo>
                    <a:pt x="14" y="14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78" name="Freeform 37"/>
            <p:cNvSpPr>
              <a:spLocks noEditPoints="1"/>
            </p:cNvSpPr>
            <p:nvPr userDrawn="1"/>
          </p:nvSpPr>
          <p:spPr bwMode="auto">
            <a:xfrm>
              <a:off x="1164" y="4065"/>
              <a:ext cx="37" cy="32"/>
            </a:xfrm>
            <a:custGeom>
              <a:avLst/>
              <a:gdLst/>
              <a:ahLst/>
              <a:cxnLst>
                <a:cxn ang="0">
                  <a:pos x="18" y="24"/>
                </a:cxn>
                <a:cxn ang="0">
                  <a:pos x="14" y="24"/>
                </a:cxn>
                <a:cxn ang="0">
                  <a:pos x="10" y="20"/>
                </a:cxn>
                <a:cxn ang="0">
                  <a:pos x="10" y="16"/>
                </a:cxn>
                <a:cxn ang="0">
                  <a:pos x="10" y="12"/>
                </a:cxn>
                <a:cxn ang="0">
                  <a:pos x="14" y="8"/>
                </a:cxn>
                <a:cxn ang="0">
                  <a:pos x="18" y="8"/>
                </a:cxn>
                <a:cxn ang="0">
                  <a:pos x="22" y="8"/>
                </a:cxn>
                <a:cxn ang="0">
                  <a:pos x="26" y="12"/>
                </a:cxn>
                <a:cxn ang="0">
                  <a:pos x="28" y="16"/>
                </a:cxn>
                <a:cxn ang="0">
                  <a:pos x="26" y="20"/>
                </a:cxn>
                <a:cxn ang="0">
                  <a:pos x="22" y="24"/>
                </a:cxn>
                <a:cxn ang="0">
                  <a:pos x="18" y="24"/>
                </a:cxn>
                <a:cxn ang="0">
                  <a:pos x="18" y="0"/>
                </a:cxn>
                <a:cxn ang="0">
                  <a:pos x="14" y="0"/>
                </a:cxn>
                <a:cxn ang="0">
                  <a:pos x="10" y="2"/>
                </a:cxn>
                <a:cxn ang="0">
                  <a:pos x="6" y="4"/>
                </a:cxn>
                <a:cxn ang="0">
                  <a:pos x="4" y="6"/>
                </a:cxn>
                <a:cxn ang="0">
                  <a:pos x="2" y="12"/>
                </a:cxn>
                <a:cxn ang="0">
                  <a:pos x="0" y="16"/>
                </a:cxn>
                <a:cxn ang="0">
                  <a:pos x="2" y="20"/>
                </a:cxn>
                <a:cxn ang="0">
                  <a:pos x="4" y="24"/>
                </a:cxn>
                <a:cxn ang="0">
                  <a:pos x="6" y="28"/>
                </a:cxn>
                <a:cxn ang="0">
                  <a:pos x="10" y="30"/>
                </a:cxn>
                <a:cxn ang="0">
                  <a:pos x="14" y="32"/>
                </a:cxn>
                <a:cxn ang="0">
                  <a:pos x="18" y="32"/>
                </a:cxn>
                <a:cxn ang="0">
                  <a:pos x="24" y="32"/>
                </a:cxn>
                <a:cxn ang="0">
                  <a:pos x="28" y="30"/>
                </a:cxn>
                <a:cxn ang="0">
                  <a:pos x="30" y="28"/>
                </a:cxn>
                <a:cxn ang="0">
                  <a:pos x="34" y="24"/>
                </a:cxn>
                <a:cxn ang="0">
                  <a:pos x="36" y="20"/>
                </a:cxn>
                <a:cxn ang="0">
                  <a:pos x="36" y="16"/>
                </a:cxn>
                <a:cxn ang="0">
                  <a:pos x="36" y="12"/>
                </a:cxn>
                <a:cxn ang="0">
                  <a:pos x="34" y="6"/>
                </a:cxn>
                <a:cxn ang="0">
                  <a:pos x="30" y="4"/>
                </a:cxn>
                <a:cxn ang="0">
                  <a:pos x="28" y="2"/>
                </a:cxn>
                <a:cxn ang="0">
                  <a:pos x="24" y="0"/>
                </a:cxn>
                <a:cxn ang="0">
                  <a:pos x="18" y="0"/>
                </a:cxn>
              </a:cxnLst>
              <a:rect l="0" t="0" r="r" b="b"/>
              <a:pathLst>
                <a:path w="36" h="32">
                  <a:moveTo>
                    <a:pt x="18" y="24"/>
                  </a:moveTo>
                  <a:lnTo>
                    <a:pt x="14" y="24"/>
                  </a:lnTo>
                  <a:lnTo>
                    <a:pt x="10" y="20"/>
                  </a:lnTo>
                  <a:lnTo>
                    <a:pt x="10" y="16"/>
                  </a:lnTo>
                  <a:lnTo>
                    <a:pt x="10" y="12"/>
                  </a:lnTo>
                  <a:lnTo>
                    <a:pt x="14" y="8"/>
                  </a:lnTo>
                  <a:lnTo>
                    <a:pt x="18" y="8"/>
                  </a:lnTo>
                  <a:lnTo>
                    <a:pt x="22" y="8"/>
                  </a:lnTo>
                  <a:lnTo>
                    <a:pt x="26" y="12"/>
                  </a:lnTo>
                  <a:lnTo>
                    <a:pt x="28" y="16"/>
                  </a:lnTo>
                  <a:lnTo>
                    <a:pt x="26" y="20"/>
                  </a:lnTo>
                  <a:lnTo>
                    <a:pt x="22" y="24"/>
                  </a:lnTo>
                  <a:lnTo>
                    <a:pt x="18" y="24"/>
                  </a:lnTo>
                  <a:close/>
                  <a:moveTo>
                    <a:pt x="18" y="0"/>
                  </a:moveTo>
                  <a:lnTo>
                    <a:pt x="14" y="0"/>
                  </a:lnTo>
                  <a:lnTo>
                    <a:pt x="10" y="2"/>
                  </a:lnTo>
                  <a:lnTo>
                    <a:pt x="6" y="4"/>
                  </a:lnTo>
                  <a:lnTo>
                    <a:pt x="4" y="6"/>
                  </a:lnTo>
                  <a:lnTo>
                    <a:pt x="2" y="12"/>
                  </a:lnTo>
                  <a:lnTo>
                    <a:pt x="0" y="16"/>
                  </a:lnTo>
                  <a:lnTo>
                    <a:pt x="2" y="20"/>
                  </a:lnTo>
                  <a:lnTo>
                    <a:pt x="4" y="24"/>
                  </a:lnTo>
                  <a:lnTo>
                    <a:pt x="6" y="28"/>
                  </a:lnTo>
                  <a:lnTo>
                    <a:pt x="10" y="30"/>
                  </a:lnTo>
                  <a:lnTo>
                    <a:pt x="14" y="32"/>
                  </a:lnTo>
                  <a:lnTo>
                    <a:pt x="18" y="32"/>
                  </a:lnTo>
                  <a:lnTo>
                    <a:pt x="24" y="32"/>
                  </a:lnTo>
                  <a:lnTo>
                    <a:pt x="28" y="30"/>
                  </a:lnTo>
                  <a:lnTo>
                    <a:pt x="30" y="28"/>
                  </a:lnTo>
                  <a:lnTo>
                    <a:pt x="34" y="24"/>
                  </a:lnTo>
                  <a:lnTo>
                    <a:pt x="36" y="20"/>
                  </a:lnTo>
                  <a:lnTo>
                    <a:pt x="36" y="16"/>
                  </a:lnTo>
                  <a:lnTo>
                    <a:pt x="36" y="12"/>
                  </a:lnTo>
                  <a:lnTo>
                    <a:pt x="34" y="6"/>
                  </a:lnTo>
                  <a:lnTo>
                    <a:pt x="30" y="4"/>
                  </a:lnTo>
                  <a:lnTo>
                    <a:pt x="28" y="2"/>
                  </a:lnTo>
                  <a:lnTo>
                    <a:pt x="24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79" name="Freeform 38"/>
            <p:cNvSpPr>
              <a:spLocks noEditPoints="1"/>
            </p:cNvSpPr>
            <p:nvPr userDrawn="1"/>
          </p:nvSpPr>
          <p:spPr bwMode="auto">
            <a:xfrm>
              <a:off x="1242" y="4065"/>
              <a:ext cx="27" cy="32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8" y="0"/>
                </a:cxn>
                <a:cxn ang="0">
                  <a:pos x="22" y="2"/>
                </a:cxn>
                <a:cxn ang="0">
                  <a:pos x="24" y="4"/>
                </a:cxn>
                <a:cxn ang="0">
                  <a:pos x="24" y="8"/>
                </a:cxn>
                <a:cxn ang="0">
                  <a:pos x="24" y="12"/>
                </a:cxn>
                <a:cxn ang="0">
                  <a:pos x="20" y="14"/>
                </a:cxn>
                <a:cxn ang="0">
                  <a:pos x="22" y="16"/>
                </a:cxn>
                <a:cxn ang="0">
                  <a:pos x="24" y="16"/>
                </a:cxn>
                <a:cxn ang="0">
                  <a:pos x="26" y="18"/>
                </a:cxn>
                <a:cxn ang="0">
                  <a:pos x="26" y="22"/>
                </a:cxn>
                <a:cxn ang="0">
                  <a:pos x="26" y="26"/>
                </a:cxn>
                <a:cxn ang="0">
                  <a:pos x="26" y="28"/>
                </a:cxn>
                <a:cxn ang="0">
                  <a:pos x="24" y="30"/>
                </a:cxn>
                <a:cxn ang="0">
                  <a:pos x="20" y="30"/>
                </a:cxn>
                <a:cxn ang="0">
                  <a:pos x="16" y="32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14" y="0"/>
                </a:cxn>
                <a:cxn ang="0">
                  <a:pos x="14" y="12"/>
                </a:cxn>
                <a:cxn ang="0">
                  <a:pos x="14" y="12"/>
                </a:cxn>
                <a:cxn ang="0">
                  <a:pos x="16" y="12"/>
                </a:cxn>
                <a:cxn ang="0">
                  <a:pos x="16" y="12"/>
                </a:cxn>
                <a:cxn ang="0">
                  <a:pos x="18" y="10"/>
                </a:cxn>
                <a:cxn ang="0">
                  <a:pos x="16" y="8"/>
                </a:cxn>
                <a:cxn ang="0">
                  <a:pos x="16" y="8"/>
                </a:cxn>
                <a:cxn ang="0">
                  <a:pos x="14" y="8"/>
                </a:cxn>
                <a:cxn ang="0">
                  <a:pos x="14" y="8"/>
                </a:cxn>
                <a:cxn ang="0">
                  <a:pos x="10" y="8"/>
                </a:cxn>
                <a:cxn ang="0">
                  <a:pos x="10" y="12"/>
                </a:cxn>
                <a:cxn ang="0">
                  <a:pos x="14" y="12"/>
                </a:cxn>
                <a:cxn ang="0">
                  <a:pos x="14" y="24"/>
                </a:cxn>
                <a:cxn ang="0">
                  <a:pos x="16" y="24"/>
                </a:cxn>
                <a:cxn ang="0">
                  <a:pos x="16" y="24"/>
                </a:cxn>
                <a:cxn ang="0">
                  <a:pos x="18" y="22"/>
                </a:cxn>
                <a:cxn ang="0">
                  <a:pos x="18" y="22"/>
                </a:cxn>
                <a:cxn ang="0">
                  <a:pos x="18" y="20"/>
                </a:cxn>
                <a:cxn ang="0">
                  <a:pos x="16" y="18"/>
                </a:cxn>
                <a:cxn ang="0">
                  <a:pos x="16" y="18"/>
                </a:cxn>
                <a:cxn ang="0">
                  <a:pos x="14" y="18"/>
                </a:cxn>
                <a:cxn ang="0">
                  <a:pos x="10" y="18"/>
                </a:cxn>
                <a:cxn ang="0">
                  <a:pos x="10" y="24"/>
                </a:cxn>
                <a:cxn ang="0">
                  <a:pos x="14" y="24"/>
                </a:cxn>
              </a:cxnLst>
              <a:rect l="0" t="0" r="r" b="b"/>
              <a:pathLst>
                <a:path w="26" h="32">
                  <a:moveTo>
                    <a:pt x="14" y="0"/>
                  </a:moveTo>
                  <a:lnTo>
                    <a:pt x="18" y="0"/>
                  </a:lnTo>
                  <a:lnTo>
                    <a:pt x="22" y="2"/>
                  </a:lnTo>
                  <a:lnTo>
                    <a:pt x="24" y="4"/>
                  </a:lnTo>
                  <a:lnTo>
                    <a:pt x="24" y="8"/>
                  </a:lnTo>
                  <a:lnTo>
                    <a:pt x="24" y="12"/>
                  </a:lnTo>
                  <a:lnTo>
                    <a:pt x="20" y="14"/>
                  </a:lnTo>
                  <a:lnTo>
                    <a:pt x="22" y="16"/>
                  </a:lnTo>
                  <a:lnTo>
                    <a:pt x="24" y="16"/>
                  </a:lnTo>
                  <a:lnTo>
                    <a:pt x="26" y="18"/>
                  </a:lnTo>
                  <a:lnTo>
                    <a:pt x="26" y="22"/>
                  </a:lnTo>
                  <a:lnTo>
                    <a:pt x="26" y="26"/>
                  </a:lnTo>
                  <a:lnTo>
                    <a:pt x="26" y="28"/>
                  </a:lnTo>
                  <a:lnTo>
                    <a:pt x="24" y="30"/>
                  </a:lnTo>
                  <a:lnTo>
                    <a:pt x="20" y="30"/>
                  </a:lnTo>
                  <a:lnTo>
                    <a:pt x="16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14" y="0"/>
                  </a:lnTo>
                  <a:close/>
                  <a:moveTo>
                    <a:pt x="14" y="12"/>
                  </a:moveTo>
                  <a:lnTo>
                    <a:pt x="14" y="12"/>
                  </a:lnTo>
                  <a:lnTo>
                    <a:pt x="16" y="12"/>
                  </a:lnTo>
                  <a:lnTo>
                    <a:pt x="16" y="12"/>
                  </a:lnTo>
                  <a:lnTo>
                    <a:pt x="18" y="10"/>
                  </a:lnTo>
                  <a:lnTo>
                    <a:pt x="16" y="8"/>
                  </a:lnTo>
                  <a:lnTo>
                    <a:pt x="16" y="8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0" y="8"/>
                  </a:lnTo>
                  <a:lnTo>
                    <a:pt x="10" y="12"/>
                  </a:lnTo>
                  <a:lnTo>
                    <a:pt x="14" y="12"/>
                  </a:lnTo>
                  <a:close/>
                  <a:moveTo>
                    <a:pt x="14" y="24"/>
                  </a:moveTo>
                  <a:lnTo>
                    <a:pt x="16" y="24"/>
                  </a:lnTo>
                  <a:lnTo>
                    <a:pt x="16" y="24"/>
                  </a:lnTo>
                  <a:lnTo>
                    <a:pt x="18" y="22"/>
                  </a:lnTo>
                  <a:lnTo>
                    <a:pt x="18" y="22"/>
                  </a:lnTo>
                  <a:lnTo>
                    <a:pt x="18" y="20"/>
                  </a:lnTo>
                  <a:lnTo>
                    <a:pt x="16" y="18"/>
                  </a:lnTo>
                  <a:lnTo>
                    <a:pt x="16" y="18"/>
                  </a:lnTo>
                  <a:lnTo>
                    <a:pt x="14" y="18"/>
                  </a:lnTo>
                  <a:lnTo>
                    <a:pt x="10" y="18"/>
                  </a:lnTo>
                  <a:lnTo>
                    <a:pt x="10" y="24"/>
                  </a:lnTo>
                  <a:lnTo>
                    <a:pt x="14" y="24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80" name="Freeform 39"/>
            <p:cNvSpPr>
              <a:spLocks noEditPoints="1"/>
            </p:cNvSpPr>
            <p:nvPr userDrawn="1"/>
          </p:nvSpPr>
          <p:spPr bwMode="auto">
            <a:xfrm>
              <a:off x="1311" y="4065"/>
              <a:ext cx="34" cy="32"/>
            </a:xfrm>
            <a:custGeom>
              <a:avLst/>
              <a:gdLst/>
              <a:ahLst/>
              <a:cxnLst>
                <a:cxn ang="0">
                  <a:pos x="18" y="24"/>
                </a:cxn>
                <a:cxn ang="0">
                  <a:pos x="14" y="24"/>
                </a:cxn>
                <a:cxn ang="0">
                  <a:pos x="10" y="20"/>
                </a:cxn>
                <a:cxn ang="0">
                  <a:pos x="8" y="16"/>
                </a:cxn>
                <a:cxn ang="0">
                  <a:pos x="10" y="12"/>
                </a:cxn>
                <a:cxn ang="0">
                  <a:pos x="14" y="8"/>
                </a:cxn>
                <a:cxn ang="0">
                  <a:pos x="18" y="8"/>
                </a:cxn>
                <a:cxn ang="0">
                  <a:pos x="22" y="8"/>
                </a:cxn>
                <a:cxn ang="0">
                  <a:pos x="24" y="12"/>
                </a:cxn>
                <a:cxn ang="0">
                  <a:pos x="26" y="16"/>
                </a:cxn>
                <a:cxn ang="0">
                  <a:pos x="24" y="20"/>
                </a:cxn>
                <a:cxn ang="0">
                  <a:pos x="22" y="24"/>
                </a:cxn>
                <a:cxn ang="0">
                  <a:pos x="18" y="24"/>
                </a:cxn>
                <a:cxn ang="0">
                  <a:pos x="26" y="4"/>
                </a:cxn>
                <a:cxn ang="0">
                  <a:pos x="22" y="2"/>
                </a:cxn>
                <a:cxn ang="0">
                  <a:pos x="18" y="0"/>
                </a:cxn>
                <a:cxn ang="0">
                  <a:pos x="16" y="0"/>
                </a:cxn>
                <a:cxn ang="0">
                  <a:pos x="10" y="0"/>
                </a:cxn>
                <a:cxn ang="0">
                  <a:pos x="4" y="4"/>
                </a:cxn>
                <a:cxn ang="0">
                  <a:pos x="2" y="10"/>
                </a:cxn>
                <a:cxn ang="0">
                  <a:pos x="0" y="16"/>
                </a:cxn>
                <a:cxn ang="0">
                  <a:pos x="2" y="22"/>
                </a:cxn>
                <a:cxn ang="0">
                  <a:pos x="4" y="28"/>
                </a:cxn>
                <a:cxn ang="0">
                  <a:pos x="10" y="30"/>
                </a:cxn>
                <a:cxn ang="0">
                  <a:pos x="16" y="32"/>
                </a:cxn>
                <a:cxn ang="0">
                  <a:pos x="18" y="32"/>
                </a:cxn>
                <a:cxn ang="0">
                  <a:pos x="22" y="30"/>
                </a:cxn>
                <a:cxn ang="0">
                  <a:pos x="26" y="28"/>
                </a:cxn>
                <a:cxn ang="0">
                  <a:pos x="26" y="32"/>
                </a:cxn>
                <a:cxn ang="0">
                  <a:pos x="34" y="32"/>
                </a:cxn>
                <a:cxn ang="0">
                  <a:pos x="34" y="0"/>
                </a:cxn>
                <a:cxn ang="0">
                  <a:pos x="26" y="0"/>
                </a:cxn>
                <a:cxn ang="0">
                  <a:pos x="26" y="4"/>
                </a:cxn>
              </a:cxnLst>
              <a:rect l="0" t="0" r="r" b="b"/>
              <a:pathLst>
                <a:path w="34" h="32">
                  <a:moveTo>
                    <a:pt x="18" y="24"/>
                  </a:moveTo>
                  <a:lnTo>
                    <a:pt x="14" y="24"/>
                  </a:lnTo>
                  <a:lnTo>
                    <a:pt x="10" y="20"/>
                  </a:lnTo>
                  <a:lnTo>
                    <a:pt x="8" y="16"/>
                  </a:lnTo>
                  <a:lnTo>
                    <a:pt x="10" y="12"/>
                  </a:lnTo>
                  <a:lnTo>
                    <a:pt x="14" y="8"/>
                  </a:lnTo>
                  <a:lnTo>
                    <a:pt x="18" y="8"/>
                  </a:lnTo>
                  <a:lnTo>
                    <a:pt x="22" y="8"/>
                  </a:lnTo>
                  <a:lnTo>
                    <a:pt x="24" y="12"/>
                  </a:lnTo>
                  <a:lnTo>
                    <a:pt x="26" y="16"/>
                  </a:lnTo>
                  <a:lnTo>
                    <a:pt x="24" y="20"/>
                  </a:lnTo>
                  <a:lnTo>
                    <a:pt x="22" y="24"/>
                  </a:lnTo>
                  <a:lnTo>
                    <a:pt x="18" y="24"/>
                  </a:lnTo>
                  <a:close/>
                  <a:moveTo>
                    <a:pt x="26" y="4"/>
                  </a:moveTo>
                  <a:lnTo>
                    <a:pt x="22" y="2"/>
                  </a:lnTo>
                  <a:lnTo>
                    <a:pt x="18" y="0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4" y="4"/>
                  </a:lnTo>
                  <a:lnTo>
                    <a:pt x="2" y="10"/>
                  </a:lnTo>
                  <a:lnTo>
                    <a:pt x="0" y="16"/>
                  </a:lnTo>
                  <a:lnTo>
                    <a:pt x="2" y="22"/>
                  </a:lnTo>
                  <a:lnTo>
                    <a:pt x="4" y="28"/>
                  </a:lnTo>
                  <a:lnTo>
                    <a:pt x="10" y="30"/>
                  </a:lnTo>
                  <a:lnTo>
                    <a:pt x="16" y="32"/>
                  </a:lnTo>
                  <a:lnTo>
                    <a:pt x="18" y="32"/>
                  </a:lnTo>
                  <a:lnTo>
                    <a:pt x="22" y="30"/>
                  </a:lnTo>
                  <a:lnTo>
                    <a:pt x="26" y="28"/>
                  </a:lnTo>
                  <a:lnTo>
                    <a:pt x="26" y="32"/>
                  </a:lnTo>
                  <a:lnTo>
                    <a:pt x="34" y="32"/>
                  </a:lnTo>
                  <a:lnTo>
                    <a:pt x="34" y="0"/>
                  </a:lnTo>
                  <a:lnTo>
                    <a:pt x="26" y="0"/>
                  </a:lnTo>
                  <a:lnTo>
                    <a:pt x="26" y="4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81" name="Freeform 40"/>
            <p:cNvSpPr>
              <a:spLocks noEditPoints="1"/>
            </p:cNvSpPr>
            <p:nvPr userDrawn="1"/>
          </p:nvSpPr>
          <p:spPr bwMode="auto">
            <a:xfrm>
              <a:off x="1386" y="4065"/>
              <a:ext cx="27" cy="32"/>
            </a:xfrm>
            <a:custGeom>
              <a:avLst/>
              <a:gdLst/>
              <a:ahLst/>
              <a:cxnLst>
                <a:cxn ang="0">
                  <a:pos x="18" y="14"/>
                </a:cxn>
                <a:cxn ang="0">
                  <a:pos x="14" y="14"/>
                </a:cxn>
                <a:cxn ang="0">
                  <a:pos x="12" y="14"/>
                </a:cxn>
                <a:cxn ang="0">
                  <a:pos x="12" y="14"/>
                </a:cxn>
                <a:cxn ang="0">
                  <a:pos x="10" y="12"/>
                </a:cxn>
                <a:cxn ang="0">
                  <a:pos x="10" y="10"/>
                </a:cxn>
                <a:cxn ang="0">
                  <a:pos x="10" y="10"/>
                </a:cxn>
                <a:cxn ang="0">
                  <a:pos x="12" y="8"/>
                </a:cxn>
                <a:cxn ang="0">
                  <a:pos x="12" y="8"/>
                </a:cxn>
                <a:cxn ang="0">
                  <a:pos x="14" y="8"/>
                </a:cxn>
                <a:cxn ang="0">
                  <a:pos x="18" y="8"/>
                </a:cxn>
                <a:cxn ang="0">
                  <a:pos x="18" y="14"/>
                </a:cxn>
                <a:cxn ang="0">
                  <a:pos x="0" y="32"/>
                </a:cxn>
                <a:cxn ang="0">
                  <a:pos x="10" y="32"/>
                </a:cxn>
                <a:cxn ang="0">
                  <a:pos x="16" y="20"/>
                </a:cxn>
                <a:cxn ang="0">
                  <a:pos x="18" y="20"/>
                </a:cxn>
                <a:cxn ang="0">
                  <a:pos x="18" y="32"/>
                </a:cxn>
                <a:cxn ang="0">
                  <a:pos x="26" y="32"/>
                </a:cxn>
                <a:cxn ang="0">
                  <a:pos x="26" y="0"/>
                </a:cxn>
                <a:cxn ang="0">
                  <a:pos x="14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4" y="2"/>
                </a:cxn>
                <a:cxn ang="0">
                  <a:pos x="4" y="4"/>
                </a:cxn>
                <a:cxn ang="0">
                  <a:pos x="2" y="8"/>
                </a:cxn>
                <a:cxn ang="0">
                  <a:pos x="2" y="10"/>
                </a:cxn>
                <a:cxn ang="0">
                  <a:pos x="2" y="14"/>
                </a:cxn>
                <a:cxn ang="0">
                  <a:pos x="4" y="18"/>
                </a:cxn>
                <a:cxn ang="0">
                  <a:pos x="6" y="20"/>
                </a:cxn>
                <a:cxn ang="0">
                  <a:pos x="8" y="20"/>
                </a:cxn>
                <a:cxn ang="0">
                  <a:pos x="0" y="32"/>
                </a:cxn>
              </a:cxnLst>
              <a:rect l="0" t="0" r="r" b="b"/>
              <a:pathLst>
                <a:path w="26" h="32">
                  <a:moveTo>
                    <a:pt x="18" y="14"/>
                  </a:moveTo>
                  <a:lnTo>
                    <a:pt x="14" y="14"/>
                  </a:lnTo>
                  <a:lnTo>
                    <a:pt x="12" y="14"/>
                  </a:lnTo>
                  <a:lnTo>
                    <a:pt x="12" y="14"/>
                  </a:lnTo>
                  <a:lnTo>
                    <a:pt x="10" y="12"/>
                  </a:lnTo>
                  <a:lnTo>
                    <a:pt x="10" y="10"/>
                  </a:lnTo>
                  <a:lnTo>
                    <a:pt x="10" y="10"/>
                  </a:lnTo>
                  <a:lnTo>
                    <a:pt x="12" y="8"/>
                  </a:lnTo>
                  <a:lnTo>
                    <a:pt x="12" y="8"/>
                  </a:lnTo>
                  <a:lnTo>
                    <a:pt x="14" y="8"/>
                  </a:lnTo>
                  <a:lnTo>
                    <a:pt x="18" y="8"/>
                  </a:lnTo>
                  <a:lnTo>
                    <a:pt x="18" y="14"/>
                  </a:lnTo>
                  <a:close/>
                  <a:moveTo>
                    <a:pt x="0" y="32"/>
                  </a:moveTo>
                  <a:lnTo>
                    <a:pt x="10" y="32"/>
                  </a:lnTo>
                  <a:lnTo>
                    <a:pt x="16" y="20"/>
                  </a:lnTo>
                  <a:lnTo>
                    <a:pt x="18" y="20"/>
                  </a:lnTo>
                  <a:lnTo>
                    <a:pt x="18" y="32"/>
                  </a:lnTo>
                  <a:lnTo>
                    <a:pt x="26" y="32"/>
                  </a:lnTo>
                  <a:lnTo>
                    <a:pt x="26" y="0"/>
                  </a:lnTo>
                  <a:lnTo>
                    <a:pt x="14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4" y="2"/>
                  </a:lnTo>
                  <a:lnTo>
                    <a:pt x="4" y="4"/>
                  </a:lnTo>
                  <a:lnTo>
                    <a:pt x="2" y="8"/>
                  </a:lnTo>
                  <a:lnTo>
                    <a:pt x="2" y="10"/>
                  </a:lnTo>
                  <a:lnTo>
                    <a:pt x="2" y="14"/>
                  </a:lnTo>
                  <a:lnTo>
                    <a:pt x="4" y="18"/>
                  </a:lnTo>
                  <a:lnTo>
                    <a:pt x="6" y="20"/>
                  </a:lnTo>
                  <a:lnTo>
                    <a:pt x="8" y="20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82" name="Freeform 41"/>
            <p:cNvSpPr>
              <a:spLocks/>
            </p:cNvSpPr>
            <p:nvPr userDrawn="1"/>
          </p:nvSpPr>
          <p:spPr bwMode="auto">
            <a:xfrm>
              <a:off x="1510" y="4065"/>
              <a:ext cx="32" cy="32"/>
            </a:xfrm>
            <a:custGeom>
              <a:avLst/>
              <a:gdLst/>
              <a:ahLst/>
              <a:cxnLst>
                <a:cxn ang="0">
                  <a:pos x="8" y="0"/>
                </a:cxn>
                <a:cxn ang="0">
                  <a:pos x="8" y="12"/>
                </a:cxn>
                <a:cxn ang="0">
                  <a:pos x="20" y="0"/>
                </a:cxn>
                <a:cxn ang="0">
                  <a:pos x="30" y="0"/>
                </a:cxn>
                <a:cxn ang="0">
                  <a:pos x="16" y="14"/>
                </a:cxn>
                <a:cxn ang="0">
                  <a:pos x="32" y="32"/>
                </a:cxn>
                <a:cxn ang="0">
                  <a:pos x="20" y="32"/>
                </a:cxn>
                <a:cxn ang="0">
                  <a:pos x="10" y="18"/>
                </a:cxn>
                <a:cxn ang="0">
                  <a:pos x="8" y="20"/>
                </a:cxn>
                <a:cxn ang="0">
                  <a:pos x="8" y="32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8" y="0"/>
                </a:cxn>
              </a:cxnLst>
              <a:rect l="0" t="0" r="r" b="b"/>
              <a:pathLst>
                <a:path w="32" h="32">
                  <a:moveTo>
                    <a:pt x="8" y="0"/>
                  </a:moveTo>
                  <a:lnTo>
                    <a:pt x="8" y="12"/>
                  </a:lnTo>
                  <a:lnTo>
                    <a:pt x="20" y="0"/>
                  </a:lnTo>
                  <a:lnTo>
                    <a:pt x="30" y="0"/>
                  </a:lnTo>
                  <a:lnTo>
                    <a:pt x="16" y="14"/>
                  </a:lnTo>
                  <a:lnTo>
                    <a:pt x="32" y="32"/>
                  </a:lnTo>
                  <a:lnTo>
                    <a:pt x="20" y="32"/>
                  </a:lnTo>
                  <a:lnTo>
                    <a:pt x="10" y="18"/>
                  </a:lnTo>
                  <a:lnTo>
                    <a:pt x="8" y="20"/>
                  </a:lnTo>
                  <a:lnTo>
                    <a:pt x="8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83" name="Freeform 42"/>
            <p:cNvSpPr>
              <a:spLocks noEditPoints="1"/>
            </p:cNvSpPr>
            <p:nvPr userDrawn="1"/>
          </p:nvSpPr>
          <p:spPr bwMode="auto">
            <a:xfrm>
              <a:off x="1581" y="4065"/>
              <a:ext cx="37" cy="32"/>
            </a:xfrm>
            <a:custGeom>
              <a:avLst/>
              <a:gdLst/>
              <a:ahLst/>
              <a:cxnLst>
                <a:cxn ang="0">
                  <a:pos x="18" y="24"/>
                </a:cxn>
                <a:cxn ang="0">
                  <a:pos x="14" y="24"/>
                </a:cxn>
                <a:cxn ang="0">
                  <a:pos x="10" y="20"/>
                </a:cxn>
                <a:cxn ang="0">
                  <a:pos x="8" y="16"/>
                </a:cxn>
                <a:cxn ang="0">
                  <a:pos x="10" y="12"/>
                </a:cxn>
                <a:cxn ang="0">
                  <a:pos x="14" y="8"/>
                </a:cxn>
                <a:cxn ang="0">
                  <a:pos x="18" y="8"/>
                </a:cxn>
                <a:cxn ang="0">
                  <a:pos x="22" y="8"/>
                </a:cxn>
                <a:cxn ang="0">
                  <a:pos x="26" y="12"/>
                </a:cxn>
                <a:cxn ang="0">
                  <a:pos x="26" y="16"/>
                </a:cxn>
                <a:cxn ang="0">
                  <a:pos x="26" y="20"/>
                </a:cxn>
                <a:cxn ang="0">
                  <a:pos x="22" y="24"/>
                </a:cxn>
                <a:cxn ang="0">
                  <a:pos x="18" y="24"/>
                </a:cxn>
                <a:cxn ang="0">
                  <a:pos x="18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6" y="4"/>
                </a:cxn>
                <a:cxn ang="0">
                  <a:pos x="2" y="6"/>
                </a:cxn>
                <a:cxn ang="0">
                  <a:pos x="0" y="12"/>
                </a:cxn>
                <a:cxn ang="0">
                  <a:pos x="0" y="16"/>
                </a:cxn>
                <a:cxn ang="0">
                  <a:pos x="0" y="20"/>
                </a:cxn>
                <a:cxn ang="0">
                  <a:pos x="2" y="24"/>
                </a:cxn>
                <a:cxn ang="0">
                  <a:pos x="6" y="28"/>
                </a:cxn>
                <a:cxn ang="0">
                  <a:pos x="8" y="30"/>
                </a:cxn>
                <a:cxn ang="0">
                  <a:pos x="12" y="32"/>
                </a:cxn>
                <a:cxn ang="0">
                  <a:pos x="18" y="32"/>
                </a:cxn>
                <a:cxn ang="0">
                  <a:pos x="22" y="32"/>
                </a:cxn>
                <a:cxn ang="0">
                  <a:pos x="26" y="30"/>
                </a:cxn>
                <a:cxn ang="0">
                  <a:pos x="30" y="28"/>
                </a:cxn>
                <a:cxn ang="0">
                  <a:pos x="32" y="24"/>
                </a:cxn>
                <a:cxn ang="0">
                  <a:pos x="34" y="20"/>
                </a:cxn>
                <a:cxn ang="0">
                  <a:pos x="36" y="16"/>
                </a:cxn>
                <a:cxn ang="0">
                  <a:pos x="34" y="12"/>
                </a:cxn>
                <a:cxn ang="0">
                  <a:pos x="32" y="6"/>
                </a:cxn>
                <a:cxn ang="0">
                  <a:pos x="30" y="4"/>
                </a:cxn>
                <a:cxn ang="0">
                  <a:pos x="26" y="2"/>
                </a:cxn>
                <a:cxn ang="0">
                  <a:pos x="22" y="0"/>
                </a:cxn>
                <a:cxn ang="0">
                  <a:pos x="18" y="0"/>
                </a:cxn>
              </a:cxnLst>
              <a:rect l="0" t="0" r="r" b="b"/>
              <a:pathLst>
                <a:path w="36" h="32">
                  <a:moveTo>
                    <a:pt x="18" y="24"/>
                  </a:moveTo>
                  <a:lnTo>
                    <a:pt x="14" y="24"/>
                  </a:lnTo>
                  <a:lnTo>
                    <a:pt x="10" y="20"/>
                  </a:lnTo>
                  <a:lnTo>
                    <a:pt x="8" y="16"/>
                  </a:lnTo>
                  <a:lnTo>
                    <a:pt x="10" y="12"/>
                  </a:lnTo>
                  <a:lnTo>
                    <a:pt x="14" y="8"/>
                  </a:lnTo>
                  <a:lnTo>
                    <a:pt x="18" y="8"/>
                  </a:lnTo>
                  <a:lnTo>
                    <a:pt x="22" y="8"/>
                  </a:lnTo>
                  <a:lnTo>
                    <a:pt x="26" y="12"/>
                  </a:lnTo>
                  <a:lnTo>
                    <a:pt x="26" y="16"/>
                  </a:lnTo>
                  <a:lnTo>
                    <a:pt x="26" y="20"/>
                  </a:lnTo>
                  <a:lnTo>
                    <a:pt x="22" y="24"/>
                  </a:lnTo>
                  <a:lnTo>
                    <a:pt x="18" y="24"/>
                  </a:lnTo>
                  <a:close/>
                  <a:moveTo>
                    <a:pt x="18" y="0"/>
                  </a:moveTo>
                  <a:lnTo>
                    <a:pt x="12" y="0"/>
                  </a:lnTo>
                  <a:lnTo>
                    <a:pt x="8" y="2"/>
                  </a:lnTo>
                  <a:lnTo>
                    <a:pt x="6" y="4"/>
                  </a:lnTo>
                  <a:lnTo>
                    <a:pt x="2" y="6"/>
                  </a:lnTo>
                  <a:lnTo>
                    <a:pt x="0" y="12"/>
                  </a:lnTo>
                  <a:lnTo>
                    <a:pt x="0" y="16"/>
                  </a:lnTo>
                  <a:lnTo>
                    <a:pt x="0" y="20"/>
                  </a:lnTo>
                  <a:lnTo>
                    <a:pt x="2" y="24"/>
                  </a:lnTo>
                  <a:lnTo>
                    <a:pt x="6" y="28"/>
                  </a:lnTo>
                  <a:lnTo>
                    <a:pt x="8" y="30"/>
                  </a:lnTo>
                  <a:lnTo>
                    <a:pt x="12" y="32"/>
                  </a:lnTo>
                  <a:lnTo>
                    <a:pt x="18" y="32"/>
                  </a:lnTo>
                  <a:lnTo>
                    <a:pt x="22" y="32"/>
                  </a:lnTo>
                  <a:lnTo>
                    <a:pt x="26" y="30"/>
                  </a:lnTo>
                  <a:lnTo>
                    <a:pt x="30" y="28"/>
                  </a:lnTo>
                  <a:lnTo>
                    <a:pt x="32" y="24"/>
                  </a:lnTo>
                  <a:lnTo>
                    <a:pt x="34" y="20"/>
                  </a:lnTo>
                  <a:lnTo>
                    <a:pt x="36" y="16"/>
                  </a:lnTo>
                  <a:lnTo>
                    <a:pt x="34" y="12"/>
                  </a:lnTo>
                  <a:lnTo>
                    <a:pt x="32" y="6"/>
                  </a:lnTo>
                  <a:lnTo>
                    <a:pt x="30" y="4"/>
                  </a:lnTo>
                  <a:lnTo>
                    <a:pt x="26" y="2"/>
                  </a:lnTo>
                  <a:lnTo>
                    <a:pt x="22" y="0"/>
                  </a:lnTo>
                  <a:lnTo>
                    <a:pt x="18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84" name="Freeform 43"/>
            <p:cNvSpPr>
              <a:spLocks/>
            </p:cNvSpPr>
            <p:nvPr userDrawn="1"/>
          </p:nvSpPr>
          <p:spPr bwMode="auto">
            <a:xfrm>
              <a:off x="1654" y="4065"/>
              <a:ext cx="44" cy="32"/>
            </a:xfrm>
            <a:custGeom>
              <a:avLst/>
              <a:gdLst/>
              <a:ahLst/>
              <a:cxnLst>
                <a:cxn ang="0">
                  <a:pos x="6" y="0"/>
                </a:cxn>
                <a:cxn ang="0">
                  <a:pos x="12" y="0"/>
                </a:cxn>
                <a:cxn ang="0">
                  <a:pos x="22" y="18"/>
                </a:cxn>
                <a:cxn ang="0">
                  <a:pos x="30" y="0"/>
                </a:cxn>
                <a:cxn ang="0">
                  <a:pos x="36" y="0"/>
                </a:cxn>
                <a:cxn ang="0">
                  <a:pos x="42" y="32"/>
                </a:cxn>
                <a:cxn ang="0">
                  <a:pos x="34" y="32"/>
                </a:cxn>
                <a:cxn ang="0">
                  <a:pos x="30" y="14"/>
                </a:cxn>
                <a:cxn ang="0">
                  <a:pos x="22" y="32"/>
                </a:cxn>
                <a:cxn ang="0">
                  <a:pos x="20" y="32"/>
                </a:cxn>
                <a:cxn ang="0">
                  <a:pos x="12" y="14"/>
                </a:cxn>
                <a:cxn ang="0">
                  <a:pos x="10" y="32"/>
                </a:cxn>
                <a:cxn ang="0">
                  <a:pos x="0" y="32"/>
                </a:cxn>
                <a:cxn ang="0">
                  <a:pos x="6" y="0"/>
                </a:cxn>
              </a:cxnLst>
              <a:rect l="0" t="0" r="r" b="b"/>
              <a:pathLst>
                <a:path w="42" h="32">
                  <a:moveTo>
                    <a:pt x="6" y="0"/>
                  </a:moveTo>
                  <a:lnTo>
                    <a:pt x="12" y="0"/>
                  </a:lnTo>
                  <a:lnTo>
                    <a:pt x="22" y="18"/>
                  </a:lnTo>
                  <a:lnTo>
                    <a:pt x="30" y="0"/>
                  </a:lnTo>
                  <a:lnTo>
                    <a:pt x="36" y="0"/>
                  </a:lnTo>
                  <a:lnTo>
                    <a:pt x="42" y="32"/>
                  </a:lnTo>
                  <a:lnTo>
                    <a:pt x="34" y="32"/>
                  </a:lnTo>
                  <a:lnTo>
                    <a:pt x="30" y="14"/>
                  </a:lnTo>
                  <a:lnTo>
                    <a:pt x="22" y="32"/>
                  </a:lnTo>
                  <a:lnTo>
                    <a:pt x="20" y="32"/>
                  </a:lnTo>
                  <a:lnTo>
                    <a:pt x="12" y="14"/>
                  </a:lnTo>
                  <a:lnTo>
                    <a:pt x="10" y="32"/>
                  </a:lnTo>
                  <a:lnTo>
                    <a:pt x="0" y="32"/>
                  </a:lnTo>
                  <a:lnTo>
                    <a:pt x="6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85" name="Freeform 44"/>
            <p:cNvSpPr>
              <a:spLocks/>
            </p:cNvSpPr>
            <p:nvPr userDrawn="1"/>
          </p:nvSpPr>
          <p:spPr bwMode="auto">
            <a:xfrm>
              <a:off x="1737" y="4065"/>
              <a:ext cx="29" cy="32"/>
            </a:xfrm>
            <a:custGeom>
              <a:avLst/>
              <a:gdLst/>
              <a:ahLst/>
              <a:cxnLst>
                <a:cxn ang="0">
                  <a:pos x="30" y="0"/>
                </a:cxn>
                <a:cxn ang="0">
                  <a:pos x="30" y="32"/>
                </a:cxn>
                <a:cxn ang="0">
                  <a:pos x="22" y="32"/>
                </a:cxn>
                <a:cxn ang="0">
                  <a:pos x="22" y="8"/>
                </a:cxn>
                <a:cxn ang="0">
                  <a:pos x="10" y="8"/>
                </a:cxn>
                <a:cxn ang="0">
                  <a:pos x="10" y="32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30" y="0"/>
                </a:cxn>
              </a:cxnLst>
              <a:rect l="0" t="0" r="r" b="b"/>
              <a:pathLst>
                <a:path w="30" h="32">
                  <a:moveTo>
                    <a:pt x="30" y="0"/>
                  </a:moveTo>
                  <a:lnTo>
                    <a:pt x="30" y="32"/>
                  </a:lnTo>
                  <a:lnTo>
                    <a:pt x="22" y="32"/>
                  </a:lnTo>
                  <a:lnTo>
                    <a:pt x="22" y="8"/>
                  </a:lnTo>
                  <a:lnTo>
                    <a:pt x="10" y="8"/>
                  </a:lnTo>
                  <a:lnTo>
                    <a:pt x="10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30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86" name="Freeform 45"/>
            <p:cNvSpPr>
              <a:spLocks noEditPoints="1"/>
            </p:cNvSpPr>
            <p:nvPr userDrawn="1"/>
          </p:nvSpPr>
          <p:spPr bwMode="auto">
            <a:xfrm>
              <a:off x="1810" y="4065"/>
              <a:ext cx="34" cy="32"/>
            </a:xfrm>
            <a:custGeom>
              <a:avLst/>
              <a:gdLst/>
              <a:ahLst/>
              <a:cxnLst>
                <a:cxn ang="0">
                  <a:pos x="26" y="0"/>
                </a:cxn>
                <a:cxn ang="0">
                  <a:pos x="34" y="0"/>
                </a:cxn>
                <a:cxn ang="0">
                  <a:pos x="34" y="32"/>
                </a:cxn>
                <a:cxn ang="0">
                  <a:pos x="26" y="32"/>
                </a:cxn>
                <a:cxn ang="0">
                  <a:pos x="26" y="28"/>
                </a:cxn>
                <a:cxn ang="0">
                  <a:pos x="22" y="30"/>
                </a:cxn>
                <a:cxn ang="0">
                  <a:pos x="20" y="32"/>
                </a:cxn>
                <a:cxn ang="0">
                  <a:pos x="16" y="32"/>
                </a:cxn>
                <a:cxn ang="0">
                  <a:pos x="10" y="30"/>
                </a:cxn>
                <a:cxn ang="0">
                  <a:pos x="6" y="28"/>
                </a:cxn>
                <a:cxn ang="0">
                  <a:pos x="2" y="22"/>
                </a:cxn>
                <a:cxn ang="0">
                  <a:pos x="0" y="16"/>
                </a:cxn>
                <a:cxn ang="0">
                  <a:pos x="2" y="10"/>
                </a:cxn>
                <a:cxn ang="0">
                  <a:pos x="6" y="4"/>
                </a:cxn>
                <a:cxn ang="0">
                  <a:pos x="10" y="0"/>
                </a:cxn>
                <a:cxn ang="0">
                  <a:pos x="16" y="0"/>
                </a:cxn>
                <a:cxn ang="0">
                  <a:pos x="20" y="0"/>
                </a:cxn>
                <a:cxn ang="0">
                  <a:pos x="22" y="2"/>
                </a:cxn>
                <a:cxn ang="0">
                  <a:pos x="26" y="4"/>
                </a:cxn>
                <a:cxn ang="0">
                  <a:pos x="26" y="0"/>
                </a:cxn>
                <a:cxn ang="0">
                  <a:pos x="26" y="16"/>
                </a:cxn>
                <a:cxn ang="0">
                  <a:pos x="26" y="12"/>
                </a:cxn>
                <a:cxn ang="0">
                  <a:pos x="22" y="8"/>
                </a:cxn>
                <a:cxn ang="0">
                  <a:pos x="18" y="8"/>
                </a:cxn>
                <a:cxn ang="0">
                  <a:pos x="14" y="8"/>
                </a:cxn>
                <a:cxn ang="0">
                  <a:pos x="10" y="12"/>
                </a:cxn>
                <a:cxn ang="0">
                  <a:pos x="10" y="16"/>
                </a:cxn>
                <a:cxn ang="0">
                  <a:pos x="10" y="20"/>
                </a:cxn>
                <a:cxn ang="0">
                  <a:pos x="14" y="24"/>
                </a:cxn>
                <a:cxn ang="0">
                  <a:pos x="18" y="24"/>
                </a:cxn>
                <a:cxn ang="0">
                  <a:pos x="22" y="24"/>
                </a:cxn>
                <a:cxn ang="0">
                  <a:pos x="26" y="20"/>
                </a:cxn>
                <a:cxn ang="0">
                  <a:pos x="26" y="16"/>
                </a:cxn>
              </a:cxnLst>
              <a:rect l="0" t="0" r="r" b="b"/>
              <a:pathLst>
                <a:path w="34" h="32">
                  <a:moveTo>
                    <a:pt x="26" y="0"/>
                  </a:moveTo>
                  <a:lnTo>
                    <a:pt x="34" y="0"/>
                  </a:lnTo>
                  <a:lnTo>
                    <a:pt x="34" y="32"/>
                  </a:lnTo>
                  <a:lnTo>
                    <a:pt x="26" y="32"/>
                  </a:lnTo>
                  <a:lnTo>
                    <a:pt x="26" y="28"/>
                  </a:lnTo>
                  <a:lnTo>
                    <a:pt x="22" y="30"/>
                  </a:lnTo>
                  <a:lnTo>
                    <a:pt x="20" y="32"/>
                  </a:lnTo>
                  <a:lnTo>
                    <a:pt x="16" y="32"/>
                  </a:lnTo>
                  <a:lnTo>
                    <a:pt x="10" y="30"/>
                  </a:lnTo>
                  <a:lnTo>
                    <a:pt x="6" y="28"/>
                  </a:lnTo>
                  <a:lnTo>
                    <a:pt x="2" y="22"/>
                  </a:lnTo>
                  <a:lnTo>
                    <a:pt x="0" y="16"/>
                  </a:lnTo>
                  <a:lnTo>
                    <a:pt x="2" y="10"/>
                  </a:lnTo>
                  <a:lnTo>
                    <a:pt x="6" y="4"/>
                  </a:lnTo>
                  <a:lnTo>
                    <a:pt x="10" y="0"/>
                  </a:lnTo>
                  <a:lnTo>
                    <a:pt x="16" y="0"/>
                  </a:lnTo>
                  <a:lnTo>
                    <a:pt x="20" y="0"/>
                  </a:lnTo>
                  <a:lnTo>
                    <a:pt x="22" y="2"/>
                  </a:lnTo>
                  <a:lnTo>
                    <a:pt x="26" y="4"/>
                  </a:lnTo>
                  <a:lnTo>
                    <a:pt x="26" y="0"/>
                  </a:lnTo>
                  <a:close/>
                  <a:moveTo>
                    <a:pt x="26" y="16"/>
                  </a:moveTo>
                  <a:lnTo>
                    <a:pt x="26" y="12"/>
                  </a:lnTo>
                  <a:lnTo>
                    <a:pt x="22" y="8"/>
                  </a:lnTo>
                  <a:lnTo>
                    <a:pt x="18" y="8"/>
                  </a:lnTo>
                  <a:lnTo>
                    <a:pt x="14" y="8"/>
                  </a:lnTo>
                  <a:lnTo>
                    <a:pt x="10" y="12"/>
                  </a:lnTo>
                  <a:lnTo>
                    <a:pt x="10" y="16"/>
                  </a:lnTo>
                  <a:lnTo>
                    <a:pt x="10" y="20"/>
                  </a:lnTo>
                  <a:lnTo>
                    <a:pt x="14" y="24"/>
                  </a:lnTo>
                  <a:lnTo>
                    <a:pt x="18" y="24"/>
                  </a:lnTo>
                  <a:lnTo>
                    <a:pt x="22" y="24"/>
                  </a:lnTo>
                  <a:lnTo>
                    <a:pt x="26" y="20"/>
                  </a:lnTo>
                  <a:lnTo>
                    <a:pt x="26" y="16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87" name="Freeform 46"/>
            <p:cNvSpPr>
              <a:spLocks/>
            </p:cNvSpPr>
            <p:nvPr userDrawn="1"/>
          </p:nvSpPr>
          <p:spPr bwMode="auto">
            <a:xfrm>
              <a:off x="1890" y="4065"/>
              <a:ext cx="27" cy="32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8" y="0"/>
                </a:cxn>
                <a:cxn ang="0">
                  <a:pos x="8" y="12"/>
                </a:cxn>
                <a:cxn ang="0">
                  <a:pos x="20" y="12"/>
                </a:cxn>
                <a:cxn ang="0">
                  <a:pos x="20" y="0"/>
                </a:cxn>
                <a:cxn ang="0">
                  <a:pos x="28" y="0"/>
                </a:cxn>
                <a:cxn ang="0">
                  <a:pos x="28" y="32"/>
                </a:cxn>
                <a:cxn ang="0">
                  <a:pos x="20" y="32"/>
                </a:cxn>
                <a:cxn ang="0">
                  <a:pos x="20" y="18"/>
                </a:cxn>
                <a:cxn ang="0">
                  <a:pos x="8" y="18"/>
                </a:cxn>
                <a:cxn ang="0">
                  <a:pos x="8" y="32"/>
                </a:cxn>
                <a:cxn ang="0">
                  <a:pos x="0" y="32"/>
                </a:cxn>
                <a:cxn ang="0">
                  <a:pos x="0" y="0"/>
                </a:cxn>
              </a:cxnLst>
              <a:rect l="0" t="0" r="r" b="b"/>
              <a:pathLst>
                <a:path w="28" h="32">
                  <a:moveTo>
                    <a:pt x="0" y="0"/>
                  </a:moveTo>
                  <a:lnTo>
                    <a:pt x="8" y="0"/>
                  </a:lnTo>
                  <a:lnTo>
                    <a:pt x="8" y="12"/>
                  </a:lnTo>
                  <a:lnTo>
                    <a:pt x="20" y="12"/>
                  </a:lnTo>
                  <a:lnTo>
                    <a:pt x="20" y="0"/>
                  </a:lnTo>
                  <a:lnTo>
                    <a:pt x="28" y="0"/>
                  </a:lnTo>
                  <a:lnTo>
                    <a:pt x="28" y="32"/>
                  </a:lnTo>
                  <a:lnTo>
                    <a:pt x="20" y="32"/>
                  </a:lnTo>
                  <a:lnTo>
                    <a:pt x="20" y="18"/>
                  </a:lnTo>
                  <a:lnTo>
                    <a:pt x="8" y="18"/>
                  </a:lnTo>
                  <a:lnTo>
                    <a:pt x="8" y="32"/>
                  </a:lnTo>
                  <a:lnTo>
                    <a:pt x="0" y="32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88" name="Freeform 47"/>
            <p:cNvSpPr>
              <a:spLocks/>
            </p:cNvSpPr>
            <p:nvPr userDrawn="1"/>
          </p:nvSpPr>
          <p:spPr bwMode="auto">
            <a:xfrm>
              <a:off x="1961" y="4065"/>
              <a:ext cx="32" cy="32"/>
            </a:xfrm>
            <a:custGeom>
              <a:avLst/>
              <a:gdLst/>
              <a:ahLst/>
              <a:cxnLst>
                <a:cxn ang="0">
                  <a:pos x="10" y="0"/>
                </a:cxn>
                <a:cxn ang="0">
                  <a:pos x="10" y="20"/>
                </a:cxn>
                <a:cxn ang="0">
                  <a:pos x="24" y="0"/>
                </a:cxn>
                <a:cxn ang="0">
                  <a:pos x="32" y="0"/>
                </a:cxn>
                <a:cxn ang="0">
                  <a:pos x="32" y="32"/>
                </a:cxn>
                <a:cxn ang="0">
                  <a:pos x="24" y="32"/>
                </a:cxn>
                <a:cxn ang="0">
                  <a:pos x="24" y="12"/>
                </a:cxn>
                <a:cxn ang="0">
                  <a:pos x="10" y="32"/>
                </a:cxn>
                <a:cxn ang="0">
                  <a:pos x="0" y="32"/>
                </a:cxn>
                <a:cxn ang="0">
                  <a:pos x="0" y="0"/>
                </a:cxn>
                <a:cxn ang="0">
                  <a:pos x="10" y="0"/>
                </a:cxn>
              </a:cxnLst>
              <a:rect l="0" t="0" r="r" b="b"/>
              <a:pathLst>
                <a:path w="32" h="32">
                  <a:moveTo>
                    <a:pt x="10" y="0"/>
                  </a:moveTo>
                  <a:lnTo>
                    <a:pt x="10" y="20"/>
                  </a:lnTo>
                  <a:lnTo>
                    <a:pt x="24" y="0"/>
                  </a:lnTo>
                  <a:lnTo>
                    <a:pt x="32" y="0"/>
                  </a:lnTo>
                  <a:lnTo>
                    <a:pt x="32" y="32"/>
                  </a:lnTo>
                  <a:lnTo>
                    <a:pt x="24" y="32"/>
                  </a:lnTo>
                  <a:lnTo>
                    <a:pt x="24" y="12"/>
                  </a:lnTo>
                  <a:lnTo>
                    <a:pt x="10" y="32"/>
                  </a:lnTo>
                  <a:lnTo>
                    <a:pt x="0" y="32"/>
                  </a:lnTo>
                  <a:lnTo>
                    <a:pt x="0" y="0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89" name="Freeform 48"/>
            <p:cNvSpPr>
              <a:spLocks noEditPoints="1"/>
            </p:cNvSpPr>
            <p:nvPr userDrawn="1"/>
          </p:nvSpPr>
          <p:spPr bwMode="auto">
            <a:xfrm>
              <a:off x="2036" y="4065"/>
              <a:ext cx="27" cy="32"/>
            </a:xfrm>
            <a:custGeom>
              <a:avLst/>
              <a:gdLst/>
              <a:ahLst/>
              <a:cxnLst>
                <a:cxn ang="0">
                  <a:pos x="18" y="14"/>
                </a:cxn>
                <a:cxn ang="0">
                  <a:pos x="14" y="14"/>
                </a:cxn>
                <a:cxn ang="0">
                  <a:pos x="14" y="14"/>
                </a:cxn>
                <a:cxn ang="0">
                  <a:pos x="12" y="14"/>
                </a:cxn>
                <a:cxn ang="0">
                  <a:pos x="10" y="12"/>
                </a:cxn>
                <a:cxn ang="0">
                  <a:pos x="10" y="10"/>
                </a:cxn>
                <a:cxn ang="0">
                  <a:pos x="12" y="10"/>
                </a:cxn>
                <a:cxn ang="0">
                  <a:pos x="12" y="8"/>
                </a:cxn>
                <a:cxn ang="0">
                  <a:pos x="14" y="8"/>
                </a:cxn>
                <a:cxn ang="0">
                  <a:pos x="14" y="8"/>
                </a:cxn>
                <a:cxn ang="0">
                  <a:pos x="18" y="8"/>
                </a:cxn>
                <a:cxn ang="0">
                  <a:pos x="18" y="14"/>
                </a:cxn>
                <a:cxn ang="0">
                  <a:pos x="0" y="32"/>
                </a:cxn>
                <a:cxn ang="0">
                  <a:pos x="10" y="32"/>
                </a:cxn>
                <a:cxn ang="0">
                  <a:pos x="18" y="20"/>
                </a:cxn>
                <a:cxn ang="0">
                  <a:pos x="18" y="20"/>
                </a:cxn>
                <a:cxn ang="0">
                  <a:pos x="18" y="32"/>
                </a:cxn>
                <a:cxn ang="0">
                  <a:pos x="28" y="32"/>
                </a:cxn>
                <a:cxn ang="0">
                  <a:pos x="28" y="0"/>
                </a:cxn>
                <a:cxn ang="0">
                  <a:pos x="16" y="0"/>
                </a:cxn>
                <a:cxn ang="0">
                  <a:pos x="12" y="0"/>
                </a:cxn>
                <a:cxn ang="0">
                  <a:pos x="8" y="2"/>
                </a:cxn>
                <a:cxn ang="0">
                  <a:pos x="6" y="2"/>
                </a:cxn>
                <a:cxn ang="0">
                  <a:pos x="4" y="4"/>
                </a:cxn>
                <a:cxn ang="0">
                  <a:pos x="2" y="8"/>
                </a:cxn>
                <a:cxn ang="0">
                  <a:pos x="2" y="10"/>
                </a:cxn>
                <a:cxn ang="0">
                  <a:pos x="2" y="14"/>
                </a:cxn>
                <a:cxn ang="0">
                  <a:pos x="4" y="18"/>
                </a:cxn>
                <a:cxn ang="0">
                  <a:pos x="8" y="20"/>
                </a:cxn>
                <a:cxn ang="0">
                  <a:pos x="10" y="20"/>
                </a:cxn>
                <a:cxn ang="0">
                  <a:pos x="0" y="32"/>
                </a:cxn>
              </a:cxnLst>
              <a:rect l="0" t="0" r="r" b="b"/>
              <a:pathLst>
                <a:path w="28" h="32">
                  <a:moveTo>
                    <a:pt x="18" y="14"/>
                  </a:moveTo>
                  <a:lnTo>
                    <a:pt x="14" y="14"/>
                  </a:lnTo>
                  <a:lnTo>
                    <a:pt x="14" y="14"/>
                  </a:lnTo>
                  <a:lnTo>
                    <a:pt x="12" y="14"/>
                  </a:lnTo>
                  <a:lnTo>
                    <a:pt x="10" y="12"/>
                  </a:lnTo>
                  <a:lnTo>
                    <a:pt x="10" y="10"/>
                  </a:lnTo>
                  <a:lnTo>
                    <a:pt x="12" y="10"/>
                  </a:lnTo>
                  <a:lnTo>
                    <a:pt x="12" y="8"/>
                  </a:lnTo>
                  <a:lnTo>
                    <a:pt x="14" y="8"/>
                  </a:lnTo>
                  <a:lnTo>
                    <a:pt x="14" y="8"/>
                  </a:lnTo>
                  <a:lnTo>
                    <a:pt x="18" y="8"/>
                  </a:lnTo>
                  <a:lnTo>
                    <a:pt x="18" y="14"/>
                  </a:lnTo>
                  <a:close/>
                  <a:moveTo>
                    <a:pt x="0" y="32"/>
                  </a:moveTo>
                  <a:lnTo>
                    <a:pt x="10" y="32"/>
                  </a:lnTo>
                  <a:lnTo>
                    <a:pt x="18" y="20"/>
                  </a:lnTo>
                  <a:lnTo>
                    <a:pt x="18" y="20"/>
                  </a:lnTo>
                  <a:lnTo>
                    <a:pt x="18" y="32"/>
                  </a:lnTo>
                  <a:lnTo>
                    <a:pt x="28" y="32"/>
                  </a:lnTo>
                  <a:lnTo>
                    <a:pt x="28" y="0"/>
                  </a:lnTo>
                  <a:lnTo>
                    <a:pt x="16" y="0"/>
                  </a:lnTo>
                  <a:lnTo>
                    <a:pt x="12" y="0"/>
                  </a:lnTo>
                  <a:lnTo>
                    <a:pt x="8" y="2"/>
                  </a:lnTo>
                  <a:lnTo>
                    <a:pt x="6" y="2"/>
                  </a:lnTo>
                  <a:lnTo>
                    <a:pt x="4" y="4"/>
                  </a:lnTo>
                  <a:lnTo>
                    <a:pt x="2" y="8"/>
                  </a:lnTo>
                  <a:lnTo>
                    <a:pt x="2" y="10"/>
                  </a:lnTo>
                  <a:lnTo>
                    <a:pt x="2" y="14"/>
                  </a:lnTo>
                  <a:lnTo>
                    <a:pt x="4" y="18"/>
                  </a:lnTo>
                  <a:lnTo>
                    <a:pt x="8" y="20"/>
                  </a:lnTo>
                  <a:lnTo>
                    <a:pt x="10" y="20"/>
                  </a:lnTo>
                  <a:lnTo>
                    <a:pt x="0" y="32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90" name="Freeform 49"/>
            <p:cNvSpPr>
              <a:spLocks/>
            </p:cNvSpPr>
            <p:nvPr userDrawn="1"/>
          </p:nvSpPr>
          <p:spPr bwMode="auto">
            <a:xfrm>
              <a:off x="1028" y="3945"/>
              <a:ext cx="61" cy="78"/>
            </a:xfrm>
            <a:custGeom>
              <a:avLst/>
              <a:gdLst/>
              <a:ahLst/>
              <a:cxnLst>
                <a:cxn ang="0">
                  <a:pos x="60" y="74"/>
                </a:cxn>
                <a:cxn ang="0">
                  <a:pos x="56" y="76"/>
                </a:cxn>
                <a:cxn ang="0">
                  <a:pos x="50" y="78"/>
                </a:cxn>
                <a:cxn ang="0">
                  <a:pos x="42" y="78"/>
                </a:cxn>
                <a:cxn ang="0">
                  <a:pos x="32" y="78"/>
                </a:cxn>
                <a:cxn ang="0">
                  <a:pos x="24" y="76"/>
                </a:cxn>
                <a:cxn ang="0">
                  <a:pos x="18" y="72"/>
                </a:cxn>
                <a:cxn ang="0">
                  <a:pos x="14" y="68"/>
                </a:cxn>
                <a:cxn ang="0">
                  <a:pos x="8" y="62"/>
                </a:cxn>
                <a:cxn ang="0">
                  <a:pos x="4" y="54"/>
                </a:cxn>
                <a:cxn ang="0">
                  <a:pos x="2" y="48"/>
                </a:cxn>
                <a:cxn ang="0">
                  <a:pos x="0" y="40"/>
                </a:cxn>
                <a:cxn ang="0">
                  <a:pos x="2" y="30"/>
                </a:cxn>
                <a:cxn ang="0">
                  <a:pos x="4" y="22"/>
                </a:cxn>
                <a:cxn ang="0">
                  <a:pos x="8" y="16"/>
                </a:cxn>
                <a:cxn ang="0">
                  <a:pos x="14" y="10"/>
                </a:cxn>
                <a:cxn ang="0">
                  <a:pos x="20" y="6"/>
                </a:cxn>
                <a:cxn ang="0">
                  <a:pos x="26" y="2"/>
                </a:cxn>
                <a:cxn ang="0">
                  <a:pos x="34" y="0"/>
                </a:cxn>
                <a:cxn ang="0">
                  <a:pos x="42" y="0"/>
                </a:cxn>
                <a:cxn ang="0">
                  <a:pos x="48" y="0"/>
                </a:cxn>
                <a:cxn ang="0">
                  <a:pos x="54" y="2"/>
                </a:cxn>
                <a:cxn ang="0">
                  <a:pos x="60" y="4"/>
                </a:cxn>
                <a:cxn ang="0">
                  <a:pos x="60" y="22"/>
                </a:cxn>
                <a:cxn ang="0">
                  <a:pos x="56" y="18"/>
                </a:cxn>
                <a:cxn ang="0">
                  <a:pos x="50" y="14"/>
                </a:cxn>
                <a:cxn ang="0">
                  <a:pos x="44" y="14"/>
                </a:cxn>
                <a:cxn ang="0">
                  <a:pos x="42" y="14"/>
                </a:cxn>
                <a:cxn ang="0">
                  <a:pos x="34" y="14"/>
                </a:cxn>
                <a:cxn ang="0">
                  <a:pos x="28" y="18"/>
                </a:cxn>
                <a:cxn ang="0">
                  <a:pos x="24" y="22"/>
                </a:cxn>
                <a:cxn ang="0">
                  <a:pos x="20" y="26"/>
                </a:cxn>
                <a:cxn ang="0">
                  <a:pos x="18" y="32"/>
                </a:cxn>
                <a:cxn ang="0">
                  <a:pos x="16" y="40"/>
                </a:cxn>
                <a:cxn ang="0">
                  <a:pos x="18" y="48"/>
                </a:cxn>
                <a:cxn ang="0">
                  <a:pos x="20" y="54"/>
                </a:cxn>
                <a:cxn ang="0">
                  <a:pos x="24" y="58"/>
                </a:cxn>
                <a:cxn ang="0">
                  <a:pos x="30" y="62"/>
                </a:cxn>
                <a:cxn ang="0">
                  <a:pos x="36" y="64"/>
                </a:cxn>
                <a:cxn ang="0">
                  <a:pos x="42" y="66"/>
                </a:cxn>
                <a:cxn ang="0">
                  <a:pos x="50" y="64"/>
                </a:cxn>
                <a:cxn ang="0">
                  <a:pos x="56" y="62"/>
                </a:cxn>
                <a:cxn ang="0">
                  <a:pos x="60" y="58"/>
                </a:cxn>
                <a:cxn ang="0">
                  <a:pos x="60" y="74"/>
                </a:cxn>
              </a:cxnLst>
              <a:rect l="0" t="0" r="r" b="b"/>
              <a:pathLst>
                <a:path w="60" h="78">
                  <a:moveTo>
                    <a:pt x="60" y="74"/>
                  </a:moveTo>
                  <a:lnTo>
                    <a:pt x="56" y="76"/>
                  </a:lnTo>
                  <a:lnTo>
                    <a:pt x="50" y="78"/>
                  </a:lnTo>
                  <a:lnTo>
                    <a:pt x="42" y="78"/>
                  </a:lnTo>
                  <a:lnTo>
                    <a:pt x="32" y="78"/>
                  </a:lnTo>
                  <a:lnTo>
                    <a:pt x="24" y="76"/>
                  </a:lnTo>
                  <a:lnTo>
                    <a:pt x="18" y="72"/>
                  </a:lnTo>
                  <a:lnTo>
                    <a:pt x="14" y="68"/>
                  </a:lnTo>
                  <a:lnTo>
                    <a:pt x="8" y="62"/>
                  </a:lnTo>
                  <a:lnTo>
                    <a:pt x="4" y="54"/>
                  </a:lnTo>
                  <a:lnTo>
                    <a:pt x="2" y="48"/>
                  </a:lnTo>
                  <a:lnTo>
                    <a:pt x="0" y="40"/>
                  </a:lnTo>
                  <a:lnTo>
                    <a:pt x="2" y="30"/>
                  </a:lnTo>
                  <a:lnTo>
                    <a:pt x="4" y="22"/>
                  </a:lnTo>
                  <a:lnTo>
                    <a:pt x="8" y="16"/>
                  </a:lnTo>
                  <a:lnTo>
                    <a:pt x="14" y="10"/>
                  </a:lnTo>
                  <a:lnTo>
                    <a:pt x="20" y="6"/>
                  </a:lnTo>
                  <a:lnTo>
                    <a:pt x="26" y="2"/>
                  </a:lnTo>
                  <a:lnTo>
                    <a:pt x="34" y="0"/>
                  </a:lnTo>
                  <a:lnTo>
                    <a:pt x="42" y="0"/>
                  </a:lnTo>
                  <a:lnTo>
                    <a:pt x="48" y="0"/>
                  </a:lnTo>
                  <a:lnTo>
                    <a:pt x="54" y="2"/>
                  </a:lnTo>
                  <a:lnTo>
                    <a:pt x="60" y="4"/>
                  </a:lnTo>
                  <a:lnTo>
                    <a:pt x="60" y="22"/>
                  </a:lnTo>
                  <a:lnTo>
                    <a:pt x="56" y="18"/>
                  </a:lnTo>
                  <a:lnTo>
                    <a:pt x="50" y="14"/>
                  </a:lnTo>
                  <a:lnTo>
                    <a:pt x="44" y="14"/>
                  </a:lnTo>
                  <a:lnTo>
                    <a:pt x="42" y="14"/>
                  </a:lnTo>
                  <a:lnTo>
                    <a:pt x="34" y="14"/>
                  </a:lnTo>
                  <a:lnTo>
                    <a:pt x="28" y="18"/>
                  </a:lnTo>
                  <a:lnTo>
                    <a:pt x="24" y="22"/>
                  </a:lnTo>
                  <a:lnTo>
                    <a:pt x="20" y="26"/>
                  </a:lnTo>
                  <a:lnTo>
                    <a:pt x="18" y="32"/>
                  </a:lnTo>
                  <a:lnTo>
                    <a:pt x="16" y="40"/>
                  </a:lnTo>
                  <a:lnTo>
                    <a:pt x="18" y="48"/>
                  </a:lnTo>
                  <a:lnTo>
                    <a:pt x="20" y="54"/>
                  </a:lnTo>
                  <a:lnTo>
                    <a:pt x="24" y="58"/>
                  </a:lnTo>
                  <a:lnTo>
                    <a:pt x="30" y="62"/>
                  </a:lnTo>
                  <a:lnTo>
                    <a:pt x="36" y="64"/>
                  </a:lnTo>
                  <a:lnTo>
                    <a:pt x="42" y="66"/>
                  </a:lnTo>
                  <a:lnTo>
                    <a:pt x="50" y="64"/>
                  </a:lnTo>
                  <a:lnTo>
                    <a:pt x="56" y="62"/>
                  </a:lnTo>
                  <a:lnTo>
                    <a:pt x="60" y="58"/>
                  </a:lnTo>
                  <a:lnTo>
                    <a:pt x="60" y="74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91" name="Freeform 50"/>
            <p:cNvSpPr>
              <a:spLocks/>
            </p:cNvSpPr>
            <p:nvPr userDrawn="1"/>
          </p:nvSpPr>
          <p:spPr bwMode="auto">
            <a:xfrm>
              <a:off x="1101" y="3948"/>
              <a:ext cx="51" cy="75"/>
            </a:xfrm>
            <a:custGeom>
              <a:avLst/>
              <a:gdLst/>
              <a:ahLst/>
              <a:cxnLst>
                <a:cxn ang="0">
                  <a:pos x="32" y="76"/>
                </a:cxn>
                <a:cxn ang="0">
                  <a:pos x="18" y="76"/>
                </a:cxn>
                <a:cxn ang="0">
                  <a:pos x="18" y="12"/>
                </a:cxn>
                <a:cxn ang="0">
                  <a:pos x="0" y="12"/>
                </a:cxn>
                <a:cxn ang="0">
                  <a:pos x="0" y="0"/>
                </a:cxn>
                <a:cxn ang="0">
                  <a:pos x="50" y="0"/>
                </a:cxn>
                <a:cxn ang="0">
                  <a:pos x="50" y="12"/>
                </a:cxn>
                <a:cxn ang="0">
                  <a:pos x="32" y="12"/>
                </a:cxn>
                <a:cxn ang="0">
                  <a:pos x="32" y="76"/>
                </a:cxn>
              </a:cxnLst>
              <a:rect l="0" t="0" r="r" b="b"/>
              <a:pathLst>
                <a:path w="50" h="76">
                  <a:moveTo>
                    <a:pt x="32" y="76"/>
                  </a:moveTo>
                  <a:lnTo>
                    <a:pt x="18" y="76"/>
                  </a:lnTo>
                  <a:lnTo>
                    <a:pt x="18" y="12"/>
                  </a:lnTo>
                  <a:lnTo>
                    <a:pt x="0" y="12"/>
                  </a:lnTo>
                  <a:lnTo>
                    <a:pt x="0" y="0"/>
                  </a:lnTo>
                  <a:lnTo>
                    <a:pt x="50" y="0"/>
                  </a:lnTo>
                  <a:lnTo>
                    <a:pt x="50" y="12"/>
                  </a:lnTo>
                  <a:lnTo>
                    <a:pt x="32" y="12"/>
                  </a:lnTo>
                  <a:lnTo>
                    <a:pt x="32" y="76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92" name="Freeform 51"/>
            <p:cNvSpPr>
              <a:spLocks noEditPoints="1"/>
            </p:cNvSpPr>
            <p:nvPr userDrawn="1"/>
          </p:nvSpPr>
          <p:spPr bwMode="auto">
            <a:xfrm>
              <a:off x="1167" y="3948"/>
              <a:ext cx="51" cy="75"/>
            </a:xfrm>
            <a:custGeom>
              <a:avLst/>
              <a:gdLst/>
              <a:ahLst/>
              <a:cxnLst>
                <a:cxn ang="0">
                  <a:pos x="14" y="12"/>
                </a:cxn>
                <a:cxn ang="0">
                  <a:pos x="20" y="12"/>
                </a:cxn>
                <a:cxn ang="0">
                  <a:pos x="24" y="12"/>
                </a:cxn>
                <a:cxn ang="0">
                  <a:pos x="28" y="14"/>
                </a:cxn>
                <a:cxn ang="0">
                  <a:pos x="30" y="14"/>
                </a:cxn>
                <a:cxn ang="0">
                  <a:pos x="32" y="16"/>
                </a:cxn>
                <a:cxn ang="0">
                  <a:pos x="34" y="20"/>
                </a:cxn>
                <a:cxn ang="0">
                  <a:pos x="34" y="24"/>
                </a:cxn>
                <a:cxn ang="0">
                  <a:pos x="34" y="28"/>
                </a:cxn>
                <a:cxn ang="0">
                  <a:pos x="30" y="32"/>
                </a:cxn>
                <a:cxn ang="0">
                  <a:pos x="28" y="34"/>
                </a:cxn>
                <a:cxn ang="0">
                  <a:pos x="24" y="34"/>
                </a:cxn>
                <a:cxn ang="0">
                  <a:pos x="20" y="34"/>
                </a:cxn>
                <a:cxn ang="0">
                  <a:pos x="14" y="34"/>
                </a:cxn>
                <a:cxn ang="0">
                  <a:pos x="14" y="12"/>
                </a:cxn>
                <a:cxn ang="0">
                  <a:pos x="0" y="0"/>
                </a:cxn>
                <a:cxn ang="0">
                  <a:pos x="0" y="76"/>
                </a:cxn>
                <a:cxn ang="0">
                  <a:pos x="14" y="76"/>
                </a:cxn>
                <a:cxn ang="0">
                  <a:pos x="14" y="48"/>
                </a:cxn>
                <a:cxn ang="0">
                  <a:pos x="24" y="48"/>
                </a:cxn>
                <a:cxn ang="0">
                  <a:pos x="32" y="46"/>
                </a:cxn>
                <a:cxn ang="0">
                  <a:pos x="38" y="44"/>
                </a:cxn>
                <a:cxn ang="0">
                  <a:pos x="44" y="40"/>
                </a:cxn>
                <a:cxn ang="0">
                  <a:pos x="48" y="36"/>
                </a:cxn>
                <a:cxn ang="0">
                  <a:pos x="50" y="32"/>
                </a:cxn>
                <a:cxn ang="0">
                  <a:pos x="50" y="26"/>
                </a:cxn>
                <a:cxn ang="0">
                  <a:pos x="50" y="24"/>
                </a:cxn>
                <a:cxn ang="0">
                  <a:pos x="50" y="20"/>
                </a:cxn>
                <a:cxn ang="0">
                  <a:pos x="48" y="14"/>
                </a:cxn>
                <a:cxn ang="0">
                  <a:pos x="46" y="10"/>
                </a:cxn>
                <a:cxn ang="0">
                  <a:pos x="42" y="6"/>
                </a:cxn>
                <a:cxn ang="0">
                  <a:pos x="36" y="2"/>
                </a:cxn>
                <a:cxn ang="0">
                  <a:pos x="30" y="0"/>
                </a:cxn>
                <a:cxn ang="0">
                  <a:pos x="22" y="0"/>
                </a:cxn>
                <a:cxn ang="0">
                  <a:pos x="0" y="0"/>
                </a:cxn>
              </a:cxnLst>
              <a:rect l="0" t="0" r="r" b="b"/>
              <a:pathLst>
                <a:path w="50" h="76">
                  <a:moveTo>
                    <a:pt x="14" y="12"/>
                  </a:moveTo>
                  <a:lnTo>
                    <a:pt x="20" y="12"/>
                  </a:lnTo>
                  <a:lnTo>
                    <a:pt x="24" y="12"/>
                  </a:lnTo>
                  <a:lnTo>
                    <a:pt x="28" y="14"/>
                  </a:lnTo>
                  <a:lnTo>
                    <a:pt x="30" y="14"/>
                  </a:lnTo>
                  <a:lnTo>
                    <a:pt x="32" y="16"/>
                  </a:lnTo>
                  <a:lnTo>
                    <a:pt x="34" y="20"/>
                  </a:lnTo>
                  <a:lnTo>
                    <a:pt x="34" y="24"/>
                  </a:lnTo>
                  <a:lnTo>
                    <a:pt x="34" y="28"/>
                  </a:lnTo>
                  <a:lnTo>
                    <a:pt x="30" y="32"/>
                  </a:lnTo>
                  <a:lnTo>
                    <a:pt x="28" y="34"/>
                  </a:lnTo>
                  <a:lnTo>
                    <a:pt x="24" y="34"/>
                  </a:lnTo>
                  <a:lnTo>
                    <a:pt x="20" y="34"/>
                  </a:lnTo>
                  <a:lnTo>
                    <a:pt x="14" y="34"/>
                  </a:lnTo>
                  <a:lnTo>
                    <a:pt x="14" y="12"/>
                  </a:lnTo>
                  <a:close/>
                  <a:moveTo>
                    <a:pt x="0" y="0"/>
                  </a:moveTo>
                  <a:lnTo>
                    <a:pt x="0" y="76"/>
                  </a:lnTo>
                  <a:lnTo>
                    <a:pt x="14" y="76"/>
                  </a:lnTo>
                  <a:lnTo>
                    <a:pt x="14" y="48"/>
                  </a:lnTo>
                  <a:lnTo>
                    <a:pt x="24" y="48"/>
                  </a:lnTo>
                  <a:lnTo>
                    <a:pt x="32" y="46"/>
                  </a:lnTo>
                  <a:lnTo>
                    <a:pt x="38" y="44"/>
                  </a:lnTo>
                  <a:lnTo>
                    <a:pt x="44" y="40"/>
                  </a:lnTo>
                  <a:lnTo>
                    <a:pt x="48" y="36"/>
                  </a:lnTo>
                  <a:lnTo>
                    <a:pt x="50" y="32"/>
                  </a:lnTo>
                  <a:lnTo>
                    <a:pt x="50" y="26"/>
                  </a:lnTo>
                  <a:lnTo>
                    <a:pt x="50" y="24"/>
                  </a:lnTo>
                  <a:lnTo>
                    <a:pt x="50" y="20"/>
                  </a:lnTo>
                  <a:lnTo>
                    <a:pt x="48" y="14"/>
                  </a:lnTo>
                  <a:lnTo>
                    <a:pt x="46" y="10"/>
                  </a:lnTo>
                  <a:lnTo>
                    <a:pt x="42" y="6"/>
                  </a:lnTo>
                  <a:lnTo>
                    <a:pt x="36" y="2"/>
                  </a:lnTo>
                  <a:lnTo>
                    <a:pt x="30" y="0"/>
                  </a:lnTo>
                  <a:lnTo>
                    <a:pt x="2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93" name="Freeform 52"/>
            <p:cNvSpPr>
              <a:spLocks noEditPoints="1"/>
            </p:cNvSpPr>
            <p:nvPr userDrawn="1"/>
          </p:nvSpPr>
          <p:spPr bwMode="auto">
            <a:xfrm>
              <a:off x="1220" y="3945"/>
              <a:ext cx="78" cy="78"/>
            </a:xfrm>
            <a:custGeom>
              <a:avLst/>
              <a:gdLst/>
              <a:ahLst/>
              <a:cxnLst>
                <a:cxn ang="0">
                  <a:pos x="28" y="50"/>
                </a:cxn>
                <a:cxn ang="0">
                  <a:pos x="38" y="22"/>
                </a:cxn>
                <a:cxn ang="0">
                  <a:pos x="50" y="50"/>
                </a:cxn>
                <a:cxn ang="0">
                  <a:pos x="28" y="50"/>
                </a:cxn>
                <a:cxn ang="0">
                  <a:pos x="60" y="78"/>
                </a:cxn>
                <a:cxn ang="0">
                  <a:pos x="78" y="78"/>
                </a:cxn>
                <a:cxn ang="0">
                  <a:pos x="44" y="0"/>
                </a:cxn>
                <a:cxn ang="0">
                  <a:pos x="34" y="0"/>
                </a:cxn>
                <a:cxn ang="0">
                  <a:pos x="0" y="78"/>
                </a:cxn>
                <a:cxn ang="0">
                  <a:pos x="16" y="78"/>
                </a:cxn>
                <a:cxn ang="0">
                  <a:pos x="22" y="62"/>
                </a:cxn>
                <a:cxn ang="0">
                  <a:pos x="54" y="62"/>
                </a:cxn>
                <a:cxn ang="0">
                  <a:pos x="60" y="78"/>
                </a:cxn>
              </a:cxnLst>
              <a:rect l="0" t="0" r="r" b="b"/>
              <a:pathLst>
                <a:path w="78" h="78">
                  <a:moveTo>
                    <a:pt x="28" y="50"/>
                  </a:moveTo>
                  <a:lnTo>
                    <a:pt x="38" y="22"/>
                  </a:lnTo>
                  <a:lnTo>
                    <a:pt x="50" y="50"/>
                  </a:lnTo>
                  <a:lnTo>
                    <a:pt x="28" y="50"/>
                  </a:lnTo>
                  <a:close/>
                  <a:moveTo>
                    <a:pt x="60" y="78"/>
                  </a:moveTo>
                  <a:lnTo>
                    <a:pt x="78" y="78"/>
                  </a:lnTo>
                  <a:lnTo>
                    <a:pt x="44" y="0"/>
                  </a:lnTo>
                  <a:lnTo>
                    <a:pt x="34" y="0"/>
                  </a:lnTo>
                  <a:lnTo>
                    <a:pt x="0" y="78"/>
                  </a:lnTo>
                  <a:lnTo>
                    <a:pt x="16" y="78"/>
                  </a:lnTo>
                  <a:lnTo>
                    <a:pt x="22" y="62"/>
                  </a:lnTo>
                  <a:lnTo>
                    <a:pt x="54" y="62"/>
                  </a:lnTo>
                  <a:lnTo>
                    <a:pt x="60" y="78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94" name="Freeform 53"/>
            <p:cNvSpPr>
              <a:spLocks/>
            </p:cNvSpPr>
            <p:nvPr userDrawn="1"/>
          </p:nvSpPr>
          <p:spPr bwMode="auto">
            <a:xfrm>
              <a:off x="1306" y="3948"/>
              <a:ext cx="71" cy="75"/>
            </a:xfrm>
            <a:custGeom>
              <a:avLst/>
              <a:gdLst/>
              <a:ahLst/>
              <a:cxnLst>
                <a:cxn ang="0">
                  <a:pos x="28" y="36"/>
                </a:cxn>
                <a:cxn ang="0">
                  <a:pos x="4" y="0"/>
                </a:cxn>
                <a:cxn ang="0">
                  <a:pos x="22" y="0"/>
                </a:cxn>
                <a:cxn ang="0">
                  <a:pos x="36" y="24"/>
                </a:cxn>
                <a:cxn ang="0">
                  <a:pos x="50" y="0"/>
                </a:cxn>
                <a:cxn ang="0">
                  <a:pos x="68" y="0"/>
                </a:cxn>
                <a:cxn ang="0">
                  <a:pos x="44" y="36"/>
                </a:cxn>
                <a:cxn ang="0">
                  <a:pos x="72" y="76"/>
                </a:cxn>
                <a:cxn ang="0">
                  <a:pos x="54" y="76"/>
                </a:cxn>
                <a:cxn ang="0">
                  <a:pos x="36" y="48"/>
                </a:cxn>
                <a:cxn ang="0">
                  <a:pos x="18" y="76"/>
                </a:cxn>
                <a:cxn ang="0">
                  <a:pos x="0" y="76"/>
                </a:cxn>
                <a:cxn ang="0">
                  <a:pos x="28" y="36"/>
                </a:cxn>
              </a:cxnLst>
              <a:rect l="0" t="0" r="r" b="b"/>
              <a:pathLst>
                <a:path w="72" h="76">
                  <a:moveTo>
                    <a:pt x="28" y="36"/>
                  </a:moveTo>
                  <a:lnTo>
                    <a:pt x="4" y="0"/>
                  </a:lnTo>
                  <a:lnTo>
                    <a:pt x="22" y="0"/>
                  </a:lnTo>
                  <a:lnTo>
                    <a:pt x="36" y="24"/>
                  </a:lnTo>
                  <a:lnTo>
                    <a:pt x="50" y="0"/>
                  </a:lnTo>
                  <a:lnTo>
                    <a:pt x="68" y="0"/>
                  </a:lnTo>
                  <a:lnTo>
                    <a:pt x="44" y="36"/>
                  </a:lnTo>
                  <a:lnTo>
                    <a:pt x="72" y="76"/>
                  </a:lnTo>
                  <a:lnTo>
                    <a:pt x="54" y="76"/>
                  </a:lnTo>
                  <a:lnTo>
                    <a:pt x="36" y="48"/>
                  </a:lnTo>
                  <a:lnTo>
                    <a:pt x="18" y="76"/>
                  </a:lnTo>
                  <a:lnTo>
                    <a:pt x="0" y="76"/>
                  </a:lnTo>
                  <a:lnTo>
                    <a:pt x="28" y="36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95" name="Freeform 54"/>
            <p:cNvSpPr>
              <a:spLocks noEditPoints="1"/>
            </p:cNvSpPr>
            <p:nvPr userDrawn="1"/>
          </p:nvSpPr>
          <p:spPr bwMode="auto">
            <a:xfrm>
              <a:off x="1388" y="3945"/>
              <a:ext cx="85" cy="78"/>
            </a:xfrm>
            <a:custGeom>
              <a:avLst/>
              <a:gdLst/>
              <a:ahLst/>
              <a:cxnLst>
                <a:cxn ang="0">
                  <a:pos x="42" y="66"/>
                </a:cxn>
                <a:cxn ang="0">
                  <a:pos x="34" y="64"/>
                </a:cxn>
                <a:cxn ang="0">
                  <a:pos x="26" y="60"/>
                </a:cxn>
                <a:cxn ang="0">
                  <a:pos x="20" y="56"/>
                </a:cxn>
                <a:cxn ang="0">
                  <a:pos x="18" y="48"/>
                </a:cxn>
                <a:cxn ang="0">
                  <a:pos x="16" y="40"/>
                </a:cxn>
                <a:cxn ang="0">
                  <a:pos x="18" y="30"/>
                </a:cxn>
                <a:cxn ang="0">
                  <a:pos x="20" y="24"/>
                </a:cxn>
                <a:cxn ang="0">
                  <a:pos x="26" y="18"/>
                </a:cxn>
                <a:cxn ang="0">
                  <a:pos x="34" y="14"/>
                </a:cxn>
                <a:cxn ang="0">
                  <a:pos x="42" y="14"/>
                </a:cxn>
                <a:cxn ang="0">
                  <a:pos x="50" y="14"/>
                </a:cxn>
                <a:cxn ang="0">
                  <a:pos x="58" y="18"/>
                </a:cxn>
                <a:cxn ang="0">
                  <a:pos x="62" y="24"/>
                </a:cxn>
                <a:cxn ang="0">
                  <a:pos x="66" y="30"/>
                </a:cxn>
                <a:cxn ang="0">
                  <a:pos x="68" y="40"/>
                </a:cxn>
                <a:cxn ang="0">
                  <a:pos x="66" y="48"/>
                </a:cxn>
                <a:cxn ang="0">
                  <a:pos x="62" y="56"/>
                </a:cxn>
                <a:cxn ang="0">
                  <a:pos x="58" y="60"/>
                </a:cxn>
                <a:cxn ang="0">
                  <a:pos x="50" y="64"/>
                </a:cxn>
                <a:cxn ang="0">
                  <a:pos x="42" y="66"/>
                </a:cxn>
                <a:cxn ang="0">
                  <a:pos x="42" y="0"/>
                </a:cxn>
                <a:cxn ang="0">
                  <a:pos x="20" y="6"/>
                </a:cxn>
                <a:cxn ang="0">
                  <a:pos x="6" y="20"/>
                </a:cxn>
                <a:cxn ang="0">
                  <a:pos x="0" y="40"/>
                </a:cxn>
                <a:cxn ang="0">
                  <a:pos x="6" y="60"/>
                </a:cxn>
                <a:cxn ang="0">
                  <a:pos x="20" y="74"/>
                </a:cxn>
                <a:cxn ang="0">
                  <a:pos x="42" y="78"/>
                </a:cxn>
                <a:cxn ang="0">
                  <a:pos x="64" y="74"/>
                </a:cxn>
                <a:cxn ang="0">
                  <a:pos x="78" y="60"/>
                </a:cxn>
                <a:cxn ang="0">
                  <a:pos x="84" y="40"/>
                </a:cxn>
                <a:cxn ang="0">
                  <a:pos x="78" y="20"/>
                </a:cxn>
                <a:cxn ang="0">
                  <a:pos x="64" y="6"/>
                </a:cxn>
                <a:cxn ang="0">
                  <a:pos x="42" y="0"/>
                </a:cxn>
              </a:cxnLst>
              <a:rect l="0" t="0" r="r" b="b"/>
              <a:pathLst>
                <a:path w="84" h="78">
                  <a:moveTo>
                    <a:pt x="42" y="66"/>
                  </a:moveTo>
                  <a:lnTo>
                    <a:pt x="34" y="64"/>
                  </a:lnTo>
                  <a:lnTo>
                    <a:pt x="26" y="60"/>
                  </a:lnTo>
                  <a:lnTo>
                    <a:pt x="20" y="56"/>
                  </a:lnTo>
                  <a:lnTo>
                    <a:pt x="18" y="48"/>
                  </a:lnTo>
                  <a:lnTo>
                    <a:pt x="16" y="40"/>
                  </a:lnTo>
                  <a:lnTo>
                    <a:pt x="18" y="30"/>
                  </a:lnTo>
                  <a:lnTo>
                    <a:pt x="20" y="24"/>
                  </a:lnTo>
                  <a:lnTo>
                    <a:pt x="26" y="18"/>
                  </a:lnTo>
                  <a:lnTo>
                    <a:pt x="34" y="14"/>
                  </a:lnTo>
                  <a:lnTo>
                    <a:pt x="42" y="14"/>
                  </a:lnTo>
                  <a:lnTo>
                    <a:pt x="50" y="14"/>
                  </a:lnTo>
                  <a:lnTo>
                    <a:pt x="58" y="18"/>
                  </a:lnTo>
                  <a:lnTo>
                    <a:pt x="62" y="24"/>
                  </a:lnTo>
                  <a:lnTo>
                    <a:pt x="66" y="30"/>
                  </a:lnTo>
                  <a:lnTo>
                    <a:pt x="68" y="40"/>
                  </a:lnTo>
                  <a:lnTo>
                    <a:pt x="66" y="48"/>
                  </a:lnTo>
                  <a:lnTo>
                    <a:pt x="62" y="56"/>
                  </a:lnTo>
                  <a:lnTo>
                    <a:pt x="58" y="60"/>
                  </a:lnTo>
                  <a:lnTo>
                    <a:pt x="50" y="64"/>
                  </a:lnTo>
                  <a:lnTo>
                    <a:pt x="42" y="66"/>
                  </a:lnTo>
                  <a:close/>
                  <a:moveTo>
                    <a:pt x="42" y="0"/>
                  </a:moveTo>
                  <a:lnTo>
                    <a:pt x="20" y="6"/>
                  </a:lnTo>
                  <a:lnTo>
                    <a:pt x="6" y="20"/>
                  </a:lnTo>
                  <a:lnTo>
                    <a:pt x="0" y="40"/>
                  </a:lnTo>
                  <a:lnTo>
                    <a:pt x="6" y="60"/>
                  </a:lnTo>
                  <a:lnTo>
                    <a:pt x="20" y="74"/>
                  </a:lnTo>
                  <a:lnTo>
                    <a:pt x="42" y="78"/>
                  </a:lnTo>
                  <a:lnTo>
                    <a:pt x="64" y="74"/>
                  </a:lnTo>
                  <a:lnTo>
                    <a:pt x="78" y="60"/>
                  </a:lnTo>
                  <a:lnTo>
                    <a:pt x="84" y="40"/>
                  </a:lnTo>
                  <a:lnTo>
                    <a:pt x="78" y="20"/>
                  </a:lnTo>
                  <a:lnTo>
                    <a:pt x="64" y="6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96" name="Freeform 55"/>
            <p:cNvSpPr>
              <a:spLocks noEditPoints="1"/>
            </p:cNvSpPr>
            <p:nvPr userDrawn="1"/>
          </p:nvSpPr>
          <p:spPr bwMode="auto">
            <a:xfrm>
              <a:off x="1491" y="3948"/>
              <a:ext cx="54" cy="75"/>
            </a:xfrm>
            <a:custGeom>
              <a:avLst/>
              <a:gdLst/>
              <a:ahLst/>
              <a:cxnLst>
                <a:cxn ang="0">
                  <a:pos x="16" y="12"/>
                </a:cxn>
                <a:cxn ang="0">
                  <a:pos x="20" y="12"/>
                </a:cxn>
                <a:cxn ang="0">
                  <a:pos x="24" y="12"/>
                </a:cxn>
                <a:cxn ang="0">
                  <a:pos x="28" y="14"/>
                </a:cxn>
                <a:cxn ang="0">
                  <a:pos x="32" y="16"/>
                </a:cxn>
                <a:cxn ang="0">
                  <a:pos x="32" y="22"/>
                </a:cxn>
                <a:cxn ang="0">
                  <a:pos x="32" y="26"/>
                </a:cxn>
                <a:cxn ang="0">
                  <a:pos x="30" y="28"/>
                </a:cxn>
                <a:cxn ang="0">
                  <a:pos x="28" y="30"/>
                </a:cxn>
                <a:cxn ang="0">
                  <a:pos x="24" y="30"/>
                </a:cxn>
                <a:cxn ang="0">
                  <a:pos x="22" y="32"/>
                </a:cxn>
                <a:cxn ang="0">
                  <a:pos x="20" y="32"/>
                </a:cxn>
                <a:cxn ang="0">
                  <a:pos x="16" y="32"/>
                </a:cxn>
                <a:cxn ang="0">
                  <a:pos x="16" y="12"/>
                </a:cxn>
                <a:cxn ang="0">
                  <a:pos x="0" y="0"/>
                </a:cxn>
                <a:cxn ang="0">
                  <a:pos x="0" y="76"/>
                </a:cxn>
                <a:cxn ang="0">
                  <a:pos x="26" y="76"/>
                </a:cxn>
                <a:cxn ang="0">
                  <a:pos x="34" y="74"/>
                </a:cxn>
                <a:cxn ang="0">
                  <a:pos x="40" y="72"/>
                </a:cxn>
                <a:cxn ang="0">
                  <a:pos x="46" y="70"/>
                </a:cxn>
                <a:cxn ang="0">
                  <a:pos x="50" y="64"/>
                </a:cxn>
                <a:cxn ang="0">
                  <a:pos x="52" y="58"/>
                </a:cxn>
                <a:cxn ang="0">
                  <a:pos x="54" y="54"/>
                </a:cxn>
                <a:cxn ang="0">
                  <a:pos x="52" y="50"/>
                </a:cxn>
                <a:cxn ang="0">
                  <a:pos x="52" y="44"/>
                </a:cxn>
                <a:cxn ang="0">
                  <a:pos x="48" y="40"/>
                </a:cxn>
                <a:cxn ang="0">
                  <a:pos x="46" y="38"/>
                </a:cxn>
                <a:cxn ang="0">
                  <a:pos x="42" y="36"/>
                </a:cxn>
                <a:cxn ang="0">
                  <a:pos x="38" y="34"/>
                </a:cxn>
                <a:cxn ang="0">
                  <a:pos x="40" y="34"/>
                </a:cxn>
                <a:cxn ang="0">
                  <a:pos x="42" y="32"/>
                </a:cxn>
                <a:cxn ang="0">
                  <a:pos x="44" y="30"/>
                </a:cxn>
                <a:cxn ang="0">
                  <a:pos x="46" y="26"/>
                </a:cxn>
                <a:cxn ang="0">
                  <a:pos x="46" y="20"/>
                </a:cxn>
                <a:cxn ang="0">
                  <a:pos x="46" y="14"/>
                </a:cxn>
                <a:cxn ang="0">
                  <a:pos x="42" y="8"/>
                </a:cxn>
                <a:cxn ang="0">
                  <a:pos x="40" y="4"/>
                </a:cxn>
                <a:cxn ang="0">
                  <a:pos x="34" y="2"/>
                </a:cxn>
                <a:cxn ang="0">
                  <a:pos x="28" y="0"/>
                </a:cxn>
                <a:cxn ang="0">
                  <a:pos x="24" y="0"/>
                </a:cxn>
                <a:cxn ang="0">
                  <a:pos x="20" y="0"/>
                </a:cxn>
                <a:cxn ang="0">
                  <a:pos x="0" y="0"/>
                </a:cxn>
                <a:cxn ang="0">
                  <a:pos x="16" y="42"/>
                </a:cxn>
                <a:cxn ang="0">
                  <a:pos x="22" y="42"/>
                </a:cxn>
                <a:cxn ang="0">
                  <a:pos x="26" y="42"/>
                </a:cxn>
                <a:cxn ang="0">
                  <a:pos x="32" y="44"/>
                </a:cxn>
                <a:cxn ang="0">
                  <a:pos x="34" y="46"/>
                </a:cxn>
                <a:cxn ang="0">
                  <a:pos x="36" y="48"/>
                </a:cxn>
                <a:cxn ang="0">
                  <a:pos x="38" y="50"/>
                </a:cxn>
                <a:cxn ang="0">
                  <a:pos x="38" y="52"/>
                </a:cxn>
                <a:cxn ang="0">
                  <a:pos x="38" y="56"/>
                </a:cxn>
                <a:cxn ang="0">
                  <a:pos x="36" y="58"/>
                </a:cxn>
                <a:cxn ang="0">
                  <a:pos x="32" y="62"/>
                </a:cxn>
                <a:cxn ang="0">
                  <a:pos x="28" y="62"/>
                </a:cxn>
                <a:cxn ang="0">
                  <a:pos x="22" y="64"/>
                </a:cxn>
                <a:cxn ang="0">
                  <a:pos x="16" y="64"/>
                </a:cxn>
                <a:cxn ang="0">
                  <a:pos x="16" y="42"/>
                </a:cxn>
              </a:cxnLst>
              <a:rect l="0" t="0" r="r" b="b"/>
              <a:pathLst>
                <a:path w="54" h="76">
                  <a:moveTo>
                    <a:pt x="16" y="12"/>
                  </a:moveTo>
                  <a:lnTo>
                    <a:pt x="20" y="12"/>
                  </a:lnTo>
                  <a:lnTo>
                    <a:pt x="24" y="12"/>
                  </a:lnTo>
                  <a:lnTo>
                    <a:pt x="28" y="14"/>
                  </a:lnTo>
                  <a:lnTo>
                    <a:pt x="32" y="16"/>
                  </a:lnTo>
                  <a:lnTo>
                    <a:pt x="32" y="22"/>
                  </a:lnTo>
                  <a:lnTo>
                    <a:pt x="32" y="26"/>
                  </a:lnTo>
                  <a:lnTo>
                    <a:pt x="30" y="28"/>
                  </a:lnTo>
                  <a:lnTo>
                    <a:pt x="28" y="30"/>
                  </a:lnTo>
                  <a:lnTo>
                    <a:pt x="24" y="30"/>
                  </a:lnTo>
                  <a:lnTo>
                    <a:pt x="22" y="32"/>
                  </a:lnTo>
                  <a:lnTo>
                    <a:pt x="20" y="32"/>
                  </a:lnTo>
                  <a:lnTo>
                    <a:pt x="16" y="32"/>
                  </a:lnTo>
                  <a:lnTo>
                    <a:pt x="16" y="12"/>
                  </a:lnTo>
                  <a:close/>
                  <a:moveTo>
                    <a:pt x="0" y="0"/>
                  </a:moveTo>
                  <a:lnTo>
                    <a:pt x="0" y="76"/>
                  </a:lnTo>
                  <a:lnTo>
                    <a:pt x="26" y="76"/>
                  </a:lnTo>
                  <a:lnTo>
                    <a:pt x="34" y="74"/>
                  </a:lnTo>
                  <a:lnTo>
                    <a:pt x="40" y="72"/>
                  </a:lnTo>
                  <a:lnTo>
                    <a:pt x="46" y="70"/>
                  </a:lnTo>
                  <a:lnTo>
                    <a:pt x="50" y="64"/>
                  </a:lnTo>
                  <a:lnTo>
                    <a:pt x="52" y="58"/>
                  </a:lnTo>
                  <a:lnTo>
                    <a:pt x="54" y="54"/>
                  </a:lnTo>
                  <a:lnTo>
                    <a:pt x="52" y="50"/>
                  </a:lnTo>
                  <a:lnTo>
                    <a:pt x="52" y="44"/>
                  </a:lnTo>
                  <a:lnTo>
                    <a:pt x="48" y="40"/>
                  </a:lnTo>
                  <a:lnTo>
                    <a:pt x="46" y="38"/>
                  </a:lnTo>
                  <a:lnTo>
                    <a:pt x="42" y="36"/>
                  </a:lnTo>
                  <a:lnTo>
                    <a:pt x="38" y="34"/>
                  </a:lnTo>
                  <a:lnTo>
                    <a:pt x="40" y="34"/>
                  </a:lnTo>
                  <a:lnTo>
                    <a:pt x="42" y="32"/>
                  </a:lnTo>
                  <a:lnTo>
                    <a:pt x="44" y="30"/>
                  </a:lnTo>
                  <a:lnTo>
                    <a:pt x="46" y="26"/>
                  </a:lnTo>
                  <a:lnTo>
                    <a:pt x="46" y="20"/>
                  </a:lnTo>
                  <a:lnTo>
                    <a:pt x="46" y="14"/>
                  </a:lnTo>
                  <a:lnTo>
                    <a:pt x="42" y="8"/>
                  </a:lnTo>
                  <a:lnTo>
                    <a:pt x="40" y="4"/>
                  </a:lnTo>
                  <a:lnTo>
                    <a:pt x="34" y="2"/>
                  </a:lnTo>
                  <a:lnTo>
                    <a:pt x="28" y="0"/>
                  </a:lnTo>
                  <a:lnTo>
                    <a:pt x="24" y="0"/>
                  </a:lnTo>
                  <a:lnTo>
                    <a:pt x="20" y="0"/>
                  </a:lnTo>
                  <a:lnTo>
                    <a:pt x="0" y="0"/>
                  </a:lnTo>
                  <a:close/>
                  <a:moveTo>
                    <a:pt x="16" y="42"/>
                  </a:moveTo>
                  <a:lnTo>
                    <a:pt x="22" y="42"/>
                  </a:lnTo>
                  <a:lnTo>
                    <a:pt x="26" y="42"/>
                  </a:lnTo>
                  <a:lnTo>
                    <a:pt x="32" y="44"/>
                  </a:lnTo>
                  <a:lnTo>
                    <a:pt x="34" y="46"/>
                  </a:lnTo>
                  <a:lnTo>
                    <a:pt x="36" y="48"/>
                  </a:lnTo>
                  <a:lnTo>
                    <a:pt x="38" y="50"/>
                  </a:lnTo>
                  <a:lnTo>
                    <a:pt x="38" y="52"/>
                  </a:lnTo>
                  <a:lnTo>
                    <a:pt x="38" y="56"/>
                  </a:lnTo>
                  <a:lnTo>
                    <a:pt x="36" y="58"/>
                  </a:lnTo>
                  <a:lnTo>
                    <a:pt x="32" y="62"/>
                  </a:lnTo>
                  <a:lnTo>
                    <a:pt x="28" y="62"/>
                  </a:lnTo>
                  <a:lnTo>
                    <a:pt x="22" y="64"/>
                  </a:lnTo>
                  <a:lnTo>
                    <a:pt x="16" y="64"/>
                  </a:lnTo>
                  <a:lnTo>
                    <a:pt x="16" y="42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97" name="Freeform 56"/>
            <p:cNvSpPr>
              <a:spLocks noEditPoints="1"/>
            </p:cNvSpPr>
            <p:nvPr userDrawn="1"/>
          </p:nvSpPr>
          <p:spPr bwMode="auto">
            <a:xfrm>
              <a:off x="1561" y="3945"/>
              <a:ext cx="83" cy="78"/>
            </a:xfrm>
            <a:custGeom>
              <a:avLst/>
              <a:gdLst/>
              <a:ahLst/>
              <a:cxnLst>
                <a:cxn ang="0">
                  <a:pos x="40" y="66"/>
                </a:cxn>
                <a:cxn ang="0">
                  <a:pos x="32" y="64"/>
                </a:cxn>
                <a:cxn ang="0">
                  <a:pos x="24" y="60"/>
                </a:cxn>
                <a:cxn ang="0">
                  <a:pos x="20" y="56"/>
                </a:cxn>
                <a:cxn ang="0">
                  <a:pos x="16" y="48"/>
                </a:cxn>
                <a:cxn ang="0">
                  <a:pos x="14" y="40"/>
                </a:cxn>
                <a:cxn ang="0">
                  <a:pos x="16" y="30"/>
                </a:cxn>
                <a:cxn ang="0">
                  <a:pos x="20" y="24"/>
                </a:cxn>
                <a:cxn ang="0">
                  <a:pos x="24" y="18"/>
                </a:cxn>
                <a:cxn ang="0">
                  <a:pos x="32" y="14"/>
                </a:cxn>
                <a:cxn ang="0">
                  <a:pos x="40" y="14"/>
                </a:cxn>
                <a:cxn ang="0">
                  <a:pos x="50" y="14"/>
                </a:cxn>
                <a:cxn ang="0">
                  <a:pos x="56" y="18"/>
                </a:cxn>
                <a:cxn ang="0">
                  <a:pos x="62" y="24"/>
                </a:cxn>
                <a:cxn ang="0">
                  <a:pos x="66" y="30"/>
                </a:cxn>
                <a:cxn ang="0">
                  <a:pos x="66" y="40"/>
                </a:cxn>
                <a:cxn ang="0">
                  <a:pos x="66" y="48"/>
                </a:cxn>
                <a:cxn ang="0">
                  <a:pos x="62" y="56"/>
                </a:cxn>
                <a:cxn ang="0">
                  <a:pos x="56" y="60"/>
                </a:cxn>
                <a:cxn ang="0">
                  <a:pos x="50" y="64"/>
                </a:cxn>
                <a:cxn ang="0">
                  <a:pos x="40" y="66"/>
                </a:cxn>
                <a:cxn ang="0">
                  <a:pos x="40" y="0"/>
                </a:cxn>
                <a:cxn ang="0">
                  <a:pos x="20" y="6"/>
                </a:cxn>
                <a:cxn ang="0">
                  <a:pos x="4" y="20"/>
                </a:cxn>
                <a:cxn ang="0">
                  <a:pos x="0" y="40"/>
                </a:cxn>
                <a:cxn ang="0">
                  <a:pos x="4" y="60"/>
                </a:cxn>
                <a:cxn ang="0">
                  <a:pos x="20" y="74"/>
                </a:cxn>
                <a:cxn ang="0">
                  <a:pos x="40" y="78"/>
                </a:cxn>
                <a:cxn ang="0">
                  <a:pos x="62" y="74"/>
                </a:cxn>
                <a:cxn ang="0">
                  <a:pos x="76" y="60"/>
                </a:cxn>
                <a:cxn ang="0">
                  <a:pos x="82" y="40"/>
                </a:cxn>
                <a:cxn ang="0">
                  <a:pos x="76" y="20"/>
                </a:cxn>
                <a:cxn ang="0">
                  <a:pos x="62" y="6"/>
                </a:cxn>
                <a:cxn ang="0">
                  <a:pos x="40" y="0"/>
                </a:cxn>
              </a:cxnLst>
              <a:rect l="0" t="0" r="r" b="b"/>
              <a:pathLst>
                <a:path w="82" h="78">
                  <a:moveTo>
                    <a:pt x="40" y="66"/>
                  </a:moveTo>
                  <a:lnTo>
                    <a:pt x="32" y="64"/>
                  </a:lnTo>
                  <a:lnTo>
                    <a:pt x="24" y="60"/>
                  </a:lnTo>
                  <a:lnTo>
                    <a:pt x="20" y="56"/>
                  </a:lnTo>
                  <a:lnTo>
                    <a:pt x="16" y="48"/>
                  </a:lnTo>
                  <a:lnTo>
                    <a:pt x="14" y="40"/>
                  </a:lnTo>
                  <a:lnTo>
                    <a:pt x="16" y="30"/>
                  </a:lnTo>
                  <a:lnTo>
                    <a:pt x="20" y="24"/>
                  </a:lnTo>
                  <a:lnTo>
                    <a:pt x="24" y="18"/>
                  </a:lnTo>
                  <a:lnTo>
                    <a:pt x="32" y="14"/>
                  </a:lnTo>
                  <a:lnTo>
                    <a:pt x="40" y="14"/>
                  </a:lnTo>
                  <a:lnTo>
                    <a:pt x="50" y="14"/>
                  </a:lnTo>
                  <a:lnTo>
                    <a:pt x="56" y="18"/>
                  </a:lnTo>
                  <a:lnTo>
                    <a:pt x="62" y="24"/>
                  </a:lnTo>
                  <a:lnTo>
                    <a:pt x="66" y="30"/>
                  </a:lnTo>
                  <a:lnTo>
                    <a:pt x="66" y="40"/>
                  </a:lnTo>
                  <a:lnTo>
                    <a:pt x="66" y="48"/>
                  </a:lnTo>
                  <a:lnTo>
                    <a:pt x="62" y="56"/>
                  </a:lnTo>
                  <a:lnTo>
                    <a:pt x="56" y="60"/>
                  </a:lnTo>
                  <a:lnTo>
                    <a:pt x="50" y="64"/>
                  </a:lnTo>
                  <a:lnTo>
                    <a:pt x="40" y="66"/>
                  </a:lnTo>
                  <a:close/>
                  <a:moveTo>
                    <a:pt x="40" y="0"/>
                  </a:moveTo>
                  <a:lnTo>
                    <a:pt x="20" y="6"/>
                  </a:lnTo>
                  <a:lnTo>
                    <a:pt x="4" y="20"/>
                  </a:lnTo>
                  <a:lnTo>
                    <a:pt x="0" y="40"/>
                  </a:lnTo>
                  <a:lnTo>
                    <a:pt x="4" y="60"/>
                  </a:lnTo>
                  <a:lnTo>
                    <a:pt x="20" y="74"/>
                  </a:lnTo>
                  <a:lnTo>
                    <a:pt x="40" y="78"/>
                  </a:lnTo>
                  <a:lnTo>
                    <a:pt x="62" y="74"/>
                  </a:lnTo>
                  <a:lnTo>
                    <a:pt x="76" y="60"/>
                  </a:lnTo>
                  <a:lnTo>
                    <a:pt x="82" y="40"/>
                  </a:lnTo>
                  <a:lnTo>
                    <a:pt x="76" y="20"/>
                  </a:lnTo>
                  <a:lnTo>
                    <a:pt x="62" y="6"/>
                  </a:lnTo>
                  <a:lnTo>
                    <a:pt x="40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98" name="Freeform 57"/>
            <p:cNvSpPr>
              <a:spLocks noEditPoints="1"/>
            </p:cNvSpPr>
            <p:nvPr userDrawn="1"/>
          </p:nvSpPr>
          <p:spPr bwMode="auto">
            <a:xfrm>
              <a:off x="1664" y="3923"/>
              <a:ext cx="68" cy="100"/>
            </a:xfrm>
            <a:custGeom>
              <a:avLst/>
              <a:gdLst/>
              <a:ahLst/>
              <a:cxnLst>
                <a:cxn ang="0">
                  <a:pos x="14" y="24"/>
                </a:cxn>
                <a:cxn ang="0">
                  <a:pos x="14" y="74"/>
                </a:cxn>
                <a:cxn ang="0">
                  <a:pos x="58" y="22"/>
                </a:cxn>
                <a:cxn ang="0">
                  <a:pos x="68" y="22"/>
                </a:cxn>
                <a:cxn ang="0">
                  <a:pos x="68" y="100"/>
                </a:cxn>
                <a:cxn ang="0">
                  <a:pos x="52" y="100"/>
                </a:cxn>
                <a:cxn ang="0">
                  <a:pos x="52" y="48"/>
                </a:cxn>
                <a:cxn ang="0">
                  <a:pos x="10" y="100"/>
                </a:cxn>
                <a:cxn ang="0">
                  <a:pos x="0" y="100"/>
                </a:cxn>
                <a:cxn ang="0">
                  <a:pos x="0" y="24"/>
                </a:cxn>
                <a:cxn ang="0">
                  <a:pos x="14" y="24"/>
                </a:cxn>
                <a:cxn ang="0">
                  <a:pos x="24" y="0"/>
                </a:cxn>
                <a:cxn ang="0">
                  <a:pos x="26" y="4"/>
                </a:cxn>
                <a:cxn ang="0">
                  <a:pos x="28" y="6"/>
                </a:cxn>
                <a:cxn ang="0">
                  <a:pos x="32" y="6"/>
                </a:cxn>
                <a:cxn ang="0">
                  <a:pos x="34" y="6"/>
                </a:cxn>
                <a:cxn ang="0">
                  <a:pos x="36" y="6"/>
                </a:cxn>
                <a:cxn ang="0">
                  <a:pos x="38" y="6"/>
                </a:cxn>
                <a:cxn ang="0">
                  <a:pos x="42" y="4"/>
                </a:cxn>
                <a:cxn ang="0">
                  <a:pos x="44" y="0"/>
                </a:cxn>
                <a:cxn ang="0">
                  <a:pos x="54" y="4"/>
                </a:cxn>
                <a:cxn ang="0">
                  <a:pos x="52" y="8"/>
                </a:cxn>
                <a:cxn ang="0">
                  <a:pos x="48" y="12"/>
                </a:cxn>
                <a:cxn ang="0">
                  <a:pos x="42" y="16"/>
                </a:cxn>
                <a:cxn ang="0">
                  <a:pos x="34" y="16"/>
                </a:cxn>
                <a:cxn ang="0">
                  <a:pos x="26" y="16"/>
                </a:cxn>
                <a:cxn ang="0">
                  <a:pos x="20" y="12"/>
                </a:cxn>
                <a:cxn ang="0">
                  <a:pos x="16" y="8"/>
                </a:cxn>
                <a:cxn ang="0">
                  <a:pos x="12" y="4"/>
                </a:cxn>
                <a:cxn ang="0">
                  <a:pos x="24" y="0"/>
                </a:cxn>
              </a:cxnLst>
              <a:rect l="0" t="0" r="r" b="b"/>
              <a:pathLst>
                <a:path w="68" h="100">
                  <a:moveTo>
                    <a:pt x="14" y="24"/>
                  </a:moveTo>
                  <a:lnTo>
                    <a:pt x="14" y="74"/>
                  </a:lnTo>
                  <a:lnTo>
                    <a:pt x="58" y="22"/>
                  </a:lnTo>
                  <a:lnTo>
                    <a:pt x="68" y="22"/>
                  </a:lnTo>
                  <a:lnTo>
                    <a:pt x="68" y="100"/>
                  </a:lnTo>
                  <a:lnTo>
                    <a:pt x="52" y="100"/>
                  </a:lnTo>
                  <a:lnTo>
                    <a:pt x="52" y="48"/>
                  </a:lnTo>
                  <a:lnTo>
                    <a:pt x="10" y="100"/>
                  </a:lnTo>
                  <a:lnTo>
                    <a:pt x="0" y="100"/>
                  </a:lnTo>
                  <a:lnTo>
                    <a:pt x="0" y="24"/>
                  </a:lnTo>
                  <a:lnTo>
                    <a:pt x="14" y="24"/>
                  </a:lnTo>
                  <a:close/>
                  <a:moveTo>
                    <a:pt x="24" y="0"/>
                  </a:moveTo>
                  <a:lnTo>
                    <a:pt x="26" y="4"/>
                  </a:lnTo>
                  <a:lnTo>
                    <a:pt x="28" y="6"/>
                  </a:lnTo>
                  <a:lnTo>
                    <a:pt x="32" y="6"/>
                  </a:lnTo>
                  <a:lnTo>
                    <a:pt x="34" y="6"/>
                  </a:lnTo>
                  <a:lnTo>
                    <a:pt x="36" y="6"/>
                  </a:lnTo>
                  <a:lnTo>
                    <a:pt x="38" y="6"/>
                  </a:lnTo>
                  <a:lnTo>
                    <a:pt x="42" y="4"/>
                  </a:lnTo>
                  <a:lnTo>
                    <a:pt x="44" y="0"/>
                  </a:lnTo>
                  <a:lnTo>
                    <a:pt x="54" y="4"/>
                  </a:lnTo>
                  <a:lnTo>
                    <a:pt x="52" y="8"/>
                  </a:lnTo>
                  <a:lnTo>
                    <a:pt x="48" y="12"/>
                  </a:lnTo>
                  <a:lnTo>
                    <a:pt x="42" y="16"/>
                  </a:lnTo>
                  <a:lnTo>
                    <a:pt x="34" y="16"/>
                  </a:lnTo>
                  <a:lnTo>
                    <a:pt x="26" y="16"/>
                  </a:lnTo>
                  <a:lnTo>
                    <a:pt x="20" y="12"/>
                  </a:lnTo>
                  <a:lnTo>
                    <a:pt x="16" y="8"/>
                  </a:lnTo>
                  <a:lnTo>
                    <a:pt x="12" y="4"/>
                  </a:lnTo>
                  <a:lnTo>
                    <a:pt x="24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99" name="Freeform 58"/>
            <p:cNvSpPr>
              <a:spLocks noEditPoints="1"/>
            </p:cNvSpPr>
            <p:nvPr userDrawn="1"/>
          </p:nvSpPr>
          <p:spPr bwMode="auto">
            <a:xfrm>
              <a:off x="1778" y="3948"/>
              <a:ext cx="78" cy="92"/>
            </a:xfrm>
            <a:custGeom>
              <a:avLst/>
              <a:gdLst/>
              <a:ahLst/>
              <a:cxnLst>
                <a:cxn ang="0">
                  <a:pos x="30" y="12"/>
                </a:cxn>
                <a:cxn ang="0">
                  <a:pos x="52" y="12"/>
                </a:cxn>
                <a:cxn ang="0">
                  <a:pos x="52" y="62"/>
                </a:cxn>
                <a:cxn ang="0">
                  <a:pos x="22" y="62"/>
                </a:cxn>
                <a:cxn ang="0">
                  <a:pos x="24" y="58"/>
                </a:cxn>
                <a:cxn ang="0">
                  <a:pos x="28" y="54"/>
                </a:cxn>
                <a:cxn ang="0">
                  <a:pos x="28" y="50"/>
                </a:cxn>
                <a:cxn ang="0">
                  <a:pos x="30" y="46"/>
                </a:cxn>
                <a:cxn ang="0">
                  <a:pos x="30" y="40"/>
                </a:cxn>
                <a:cxn ang="0">
                  <a:pos x="30" y="32"/>
                </a:cxn>
                <a:cxn ang="0">
                  <a:pos x="30" y="12"/>
                </a:cxn>
                <a:cxn ang="0">
                  <a:pos x="16" y="0"/>
                </a:cxn>
                <a:cxn ang="0">
                  <a:pos x="16" y="32"/>
                </a:cxn>
                <a:cxn ang="0">
                  <a:pos x="16" y="40"/>
                </a:cxn>
                <a:cxn ang="0">
                  <a:pos x="14" y="44"/>
                </a:cxn>
                <a:cxn ang="0">
                  <a:pos x="14" y="50"/>
                </a:cxn>
                <a:cxn ang="0">
                  <a:pos x="12" y="52"/>
                </a:cxn>
                <a:cxn ang="0">
                  <a:pos x="10" y="56"/>
                </a:cxn>
                <a:cxn ang="0">
                  <a:pos x="8" y="60"/>
                </a:cxn>
                <a:cxn ang="0">
                  <a:pos x="4" y="62"/>
                </a:cxn>
                <a:cxn ang="0">
                  <a:pos x="0" y="62"/>
                </a:cxn>
                <a:cxn ang="0">
                  <a:pos x="0" y="92"/>
                </a:cxn>
                <a:cxn ang="0">
                  <a:pos x="14" y="92"/>
                </a:cxn>
                <a:cxn ang="0">
                  <a:pos x="14" y="76"/>
                </a:cxn>
                <a:cxn ang="0">
                  <a:pos x="62" y="76"/>
                </a:cxn>
                <a:cxn ang="0">
                  <a:pos x="62" y="92"/>
                </a:cxn>
                <a:cxn ang="0">
                  <a:pos x="76" y="92"/>
                </a:cxn>
                <a:cxn ang="0">
                  <a:pos x="76" y="62"/>
                </a:cxn>
                <a:cxn ang="0">
                  <a:pos x="68" y="62"/>
                </a:cxn>
                <a:cxn ang="0">
                  <a:pos x="68" y="0"/>
                </a:cxn>
                <a:cxn ang="0">
                  <a:pos x="16" y="0"/>
                </a:cxn>
              </a:cxnLst>
              <a:rect l="0" t="0" r="r" b="b"/>
              <a:pathLst>
                <a:path w="76" h="92">
                  <a:moveTo>
                    <a:pt x="30" y="12"/>
                  </a:moveTo>
                  <a:lnTo>
                    <a:pt x="52" y="12"/>
                  </a:lnTo>
                  <a:lnTo>
                    <a:pt x="52" y="62"/>
                  </a:lnTo>
                  <a:lnTo>
                    <a:pt x="22" y="62"/>
                  </a:lnTo>
                  <a:lnTo>
                    <a:pt x="24" y="58"/>
                  </a:lnTo>
                  <a:lnTo>
                    <a:pt x="28" y="54"/>
                  </a:lnTo>
                  <a:lnTo>
                    <a:pt x="28" y="50"/>
                  </a:lnTo>
                  <a:lnTo>
                    <a:pt x="30" y="46"/>
                  </a:lnTo>
                  <a:lnTo>
                    <a:pt x="30" y="40"/>
                  </a:lnTo>
                  <a:lnTo>
                    <a:pt x="30" y="32"/>
                  </a:lnTo>
                  <a:lnTo>
                    <a:pt x="30" y="12"/>
                  </a:lnTo>
                  <a:close/>
                  <a:moveTo>
                    <a:pt x="16" y="0"/>
                  </a:moveTo>
                  <a:lnTo>
                    <a:pt x="16" y="32"/>
                  </a:lnTo>
                  <a:lnTo>
                    <a:pt x="16" y="40"/>
                  </a:lnTo>
                  <a:lnTo>
                    <a:pt x="14" y="44"/>
                  </a:lnTo>
                  <a:lnTo>
                    <a:pt x="14" y="50"/>
                  </a:lnTo>
                  <a:lnTo>
                    <a:pt x="12" y="52"/>
                  </a:lnTo>
                  <a:lnTo>
                    <a:pt x="10" y="56"/>
                  </a:lnTo>
                  <a:lnTo>
                    <a:pt x="8" y="60"/>
                  </a:lnTo>
                  <a:lnTo>
                    <a:pt x="4" y="62"/>
                  </a:lnTo>
                  <a:lnTo>
                    <a:pt x="0" y="62"/>
                  </a:lnTo>
                  <a:lnTo>
                    <a:pt x="0" y="92"/>
                  </a:lnTo>
                  <a:lnTo>
                    <a:pt x="14" y="92"/>
                  </a:lnTo>
                  <a:lnTo>
                    <a:pt x="14" y="76"/>
                  </a:lnTo>
                  <a:lnTo>
                    <a:pt x="62" y="76"/>
                  </a:lnTo>
                  <a:lnTo>
                    <a:pt x="62" y="92"/>
                  </a:lnTo>
                  <a:lnTo>
                    <a:pt x="76" y="92"/>
                  </a:lnTo>
                  <a:lnTo>
                    <a:pt x="76" y="62"/>
                  </a:lnTo>
                  <a:lnTo>
                    <a:pt x="68" y="62"/>
                  </a:lnTo>
                  <a:lnTo>
                    <a:pt x="68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100" name="Freeform 59"/>
            <p:cNvSpPr>
              <a:spLocks noEditPoints="1"/>
            </p:cNvSpPr>
            <p:nvPr userDrawn="1"/>
          </p:nvSpPr>
          <p:spPr bwMode="auto">
            <a:xfrm>
              <a:off x="1868" y="3945"/>
              <a:ext cx="80" cy="78"/>
            </a:xfrm>
            <a:custGeom>
              <a:avLst/>
              <a:gdLst/>
              <a:ahLst/>
              <a:cxnLst>
                <a:cxn ang="0">
                  <a:pos x="42" y="66"/>
                </a:cxn>
                <a:cxn ang="0">
                  <a:pos x="34" y="64"/>
                </a:cxn>
                <a:cxn ang="0">
                  <a:pos x="26" y="60"/>
                </a:cxn>
                <a:cxn ang="0">
                  <a:pos x="20" y="56"/>
                </a:cxn>
                <a:cxn ang="0">
                  <a:pos x="16" y="48"/>
                </a:cxn>
                <a:cxn ang="0">
                  <a:pos x="16" y="40"/>
                </a:cxn>
                <a:cxn ang="0">
                  <a:pos x="16" y="30"/>
                </a:cxn>
                <a:cxn ang="0">
                  <a:pos x="20" y="24"/>
                </a:cxn>
                <a:cxn ang="0">
                  <a:pos x="26" y="18"/>
                </a:cxn>
                <a:cxn ang="0">
                  <a:pos x="34" y="14"/>
                </a:cxn>
                <a:cxn ang="0">
                  <a:pos x="42" y="14"/>
                </a:cxn>
                <a:cxn ang="0">
                  <a:pos x="50" y="14"/>
                </a:cxn>
                <a:cxn ang="0">
                  <a:pos x="58" y="18"/>
                </a:cxn>
                <a:cxn ang="0">
                  <a:pos x="62" y="24"/>
                </a:cxn>
                <a:cxn ang="0">
                  <a:pos x="66" y="30"/>
                </a:cxn>
                <a:cxn ang="0">
                  <a:pos x="68" y="40"/>
                </a:cxn>
                <a:cxn ang="0">
                  <a:pos x="66" y="48"/>
                </a:cxn>
                <a:cxn ang="0">
                  <a:pos x="62" y="56"/>
                </a:cxn>
                <a:cxn ang="0">
                  <a:pos x="58" y="60"/>
                </a:cxn>
                <a:cxn ang="0">
                  <a:pos x="50" y="64"/>
                </a:cxn>
                <a:cxn ang="0">
                  <a:pos x="42" y="66"/>
                </a:cxn>
                <a:cxn ang="0">
                  <a:pos x="42" y="0"/>
                </a:cxn>
                <a:cxn ang="0">
                  <a:pos x="20" y="6"/>
                </a:cxn>
                <a:cxn ang="0">
                  <a:pos x="6" y="20"/>
                </a:cxn>
                <a:cxn ang="0">
                  <a:pos x="0" y="40"/>
                </a:cxn>
                <a:cxn ang="0">
                  <a:pos x="6" y="60"/>
                </a:cxn>
                <a:cxn ang="0">
                  <a:pos x="20" y="74"/>
                </a:cxn>
                <a:cxn ang="0">
                  <a:pos x="42" y="78"/>
                </a:cxn>
                <a:cxn ang="0">
                  <a:pos x="64" y="74"/>
                </a:cxn>
                <a:cxn ang="0">
                  <a:pos x="78" y="60"/>
                </a:cxn>
                <a:cxn ang="0">
                  <a:pos x="82" y="40"/>
                </a:cxn>
                <a:cxn ang="0">
                  <a:pos x="78" y="20"/>
                </a:cxn>
                <a:cxn ang="0">
                  <a:pos x="64" y="6"/>
                </a:cxn>
                <a:cxn ang="0">
                  <a:pos x="42" y="0"/>
                </a:cxn>
              </a:cxnLst>
              <a:rect l="0" t="0" r="r" b="b"/>
              <a:pathLst>
                <a:path w="82" h="78">
                  <a:moveTo>
                    <a:pt x="42" y="66"/>
                  </a:moveTo>
                  <a:lnTo>
                    <a:pt x="34" y="64"/>
                  </a:lnTo>
                  <a:lnTo>
                    <a:pt x="26" y="60"/>
                  </a:lnTo>
                  <a:lnTo>
                    <a:pt x="20" y="56"/>
                  </a:lnTo>
                  <a:lnTo>
                    <a:pt x="16" y="48"/>
                  </a:lnTo>
                  <a:lnTo>
                    <a:pt x="16" y="40"/>
                  </a:lnTo>
                  <a:lnTo>
                    <a:pt x="16" y="30"/>
                  </a:lnTo>
                  <a:lnTo>
                    <a:pt x="20" y="24"/>
                  </a:lnTo>
                  <a:lnTo>
                    <a:pt x="26" y="18"/>
                  </a:lnTo>
                  <a:lnTo>
                    <a:pt x="34" y="14"/>
                  </a:lnTo>
                  <a:lnTo>
                    <a:pt x="42" y="14"/>
                  </a:lnTo>
                  <a:lnTo>
                    <a:pt x="50" y="14"/>
                  </a:lnTo>
                  <a:lnTo>
                    <a:pt x="58" y="18"/>
                  </a:lnTo>
                  <a:lnTo>
                    <a:pt x="62" y="24"/>
                  </a:lnTo>
                  <a:lnTo>
                    <a:pt x="66" y="30"/>
                  </a:lnTo>
                  <a:lnTo>
                    <a:pt x="68" y="40"/>
                  </a:lnTo>
                  <a:lnTo>
                    <a:pt x="66" y="48"/>
                  </a:lnTo>
                  <a:lnTo>
                    <a:pt x="62" y="56"/>
                  </a:lnTo>
                  <a:lnTo>
                    <a:pt x="58" y="60"/>
                  </a:lnTo>
                  <a:lnTo>
                    <a:pt x="50" y="64"/>
                  </a:lnTo>
                  <a:lnTo>
                    <a:pt x="42" y="66"/>
                  </a:lnTo>
                  <a:close/>
                  <a:moveTo>
                    <a:pt x="42" y="0"/>
                  </a:moveTo>
                  <a:lnTo>
                    <a:pt x="20" y="6"/>
                  </a:lnTo>
                  <a:lnTo>
                    <a:pt x="6" y="20"/>
                  </a:lnTo>
                  <a:lnTo>
                    <a:pt x="0" y="40"/>
                  </a:lnTo>
                  <a:lnTo>
                    <a:pt x="6" y="60"/>
                  </a:lnTo>
                  <a:lnTo>
                    <a:pt x="20" y="74"/>
                  </a:lnTo>
                  <a:lnTo>
                    <a:pt x="42" y="78"/>
                  </a:lnTo>
                  <a:lnTo>
                    <a:pt x="64" y="74"/>
                  </a:lnTo>
                  <a:lnTo>
                    <a:pt x="78" y="60"/>
                  </a:lnTo>
                  <a:lnTo>
                    <a:pt x="82" y="40"/>
                  </a:lnTo>
                  <a:lnTo>
                    <a:pt x="78" y="20"/>
                  </a:lnTo>
                  <a:lnTo>
                    <a:pt x="64" y="6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101" name="Freeform 60"/>
            <p:cNvSpPr>
              <a:spLocks/>
            </p:cNvSpPr>
            <p:nvPr userDrawn="1"/>
          </p:nvSpPr>
          <p:spPr bwMode="auto">
            <a:xfrm>
              <a:off x="1966" y="3945"/>
              <a:ext cx="93" cy="78"/>
            </a:xfrm>
            <a:custGeom>
              <a:avLst/>
              <a:gdLst/>
              <a:ahLst/>
              <a:cxnLst>
                <a:cxn ang="0">
                  <a:pos x="0" y="78"/>
                </a:cxn>
                <a:cxn ang="0">
                  <a:pos x="16" y="0"/>
                </a:cxn>
                <a:cxn ang="0">
                  <a:pos x="26" y="0"/>
                </a:cxn>
                <a:cxn ang="0">
                  <a:pos x="46" y="50"/>
                </a:cxn>
                <a:cxn ang="0">
                  <a:pos x="68" y="0"/>
                </a:cxn>
                <a:cxn ang="0">
                  <a:pos x="78" y="0"/>
                </a:cxn>
                <a:cxn ang="0">
                  <a:pos x="92" y="78"/>
                </a:cxn>
                <a:cxn ang="0">
                  <a:pos x="76" y="78"/>
                </a:cxn>
                <a:cxn ang="0">
                  <a:pos x="70" y="30"/>
                </a:cxn>
                <a:cxn ang="0">
                  <a:pos x="48" y="78"/>
                </a:cxn>
                <a:cxn ang="0">
                  <a:pos x="44" y="78"/>
                </a:cxn>
                <a:cxn ang="0">
                  <a:pos x="24" y="30"/>
                </a:cxn>
                <a:cxn ang="0">
                  <a:pos x="16" y="78"/>
                </a:cxn>
                <a:cxn ang="0">
                  <a:pos x="0" y="78"/>
                </a:cxn>
              </a:cxnLst>
              <a:rect l="0" t="0" r="r" b="b"/>
              <a:pathLst>
                <a:path w="92" h="78">
                  <a:moveTo>
                    <a:pt x="0" y="78"/>
                  </a:moveTo>
                  <a:lnTo>
                    <a:pt x="16" y="0"/>
                  </a:lnTo>
                  <a:lnTo>
                    <a:pt x="26" y="0"/>
                  </a:lnTo>
                  <a:lnTo>
                    <a:pt x="46" y="50"/>
                  </a:lnTo>
                  <a:lnTo>
                    <a:pt x="68" y="0"/>
                  </a:lnTo>
                  <a:lnTo>
                    <a:pt x="78" y="0"/>
                  </a:lnTo>
                  <a:lnTo>
                    <a:pt x="92" y="78"/>
                  </a:lnTo>
                  <a:lnTo>
                    <a:pt x="76" y="78"/>
                  </a:lnTo>
                  <a:lnTo>
                    <a:pt x="70" y="30"/>
                  </a:lnTo>
                  <a:lnTo>
                    <a:pt x="48" y="78"/>
                  </a:lnTo>
                  <a:lnTo>
                    <a:pt x="44" y="78"/>
                  </a:lnTo>
                  <a:lnTo>
                    <a:pt x="24" y="30"/>
                  </a:lnTo>
                  <a:lnTo>
                    <a:pt x="16" y="78"/>
                  </a:lnTo>
                  <a:lnTo>
                    <a:pt x="0" y="78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  <p:sp>
          <p:nvSpPr>
            <p:cNvPr id="102" name="Freeform 61"/>
            <p:cNvSpPr>
              <a:spLocks noEditPoints="1"/>
            </p:cNvSpPr>
            <p:nvPr userDrawn="1"/>
          </p:nvSpPr>
          <p:spPr bwMode="auto">
            <a:xfrm>
              <a:off x="1011" y="3785"/>
              <a:ext cx="54" cy="53"/>
            </a:xfrm>
            <a:custGeom>
              <a:avLst/>
              <a:gdLst/>
              <a:ahLst/>
              <a:cxnLst>
                <a:cxn ang="0">
                  <a:pos x="34" y="0"/>
                </a:cxn>
                <a:cxn ang="0">
                  <a:pos x="46" y="6"/>
                </a:cxn>
                <a:cxn ang="0">
                  <a:pos x="54" y="20"/>
                </a:cxn>
                <a:cxn ang="0">
                  <a:pos x="54" y="32"/>
                </a:cxn>
                <a:cxn ang="0">
                  <a:pos x="46" y="44"/>
                </a:cxn>
                <a:cxn ang="0">
                  <a:pos x="34" y="52"/>
                </a:cxn>
                <a:cxn ang="0">
                  <a:pos x="20" y="52"/>
                </a:cxn>
                <a:cxn ang="0">
                  <a:pos x="8" y="44"/>
                </a:cxn>
                <a:cxn ang="0">
                  <a:pos x="2" y="32"/>
                </a:cxn>
                <a:cxn ang="0">
                  <a:pos x="2" y="20"/>
                </a:cxn>
                <a:cxn ang="0">
                  <a:pos x="8" y="6"/>
                </a:cxn>
                <a:cxn ang="0">
                  <a:pos x="20" y="0"/>
                </a:cxn>
                <a:cxn ang="0">
                  <a:pos x="28" y="4"/>
                </a:cxn>
                <a:cxn ang="0">
                  <a:pos x="16" y="6"/>
                </a:cxn>
                <a:cxn ang="0">
                  <a:pos x="8" y="14"/>
                </a:cxn>
                <a:cxn ang="0">
                  <a:pos x="6" y="26"/>
                </a:cxn>
                <a:cxn ang="0">
                  <a:pos x="8" y="36"/>
                </a:cxn>
                <a:cxn ang="0">
                  <a:pos x="16" y="46"/>
                </a:cxn>
                <a:cxn ang="0">
                  <a:pos x="28" y="48"/>
                </a:cxn>
                <a:cxn ang="0">
                  <a:pos x="38" y="46"/>
                </a:cxn>
                <a:cxn ang="0">
                  <a:pos x="46" y="36"/>
                </a:cxn>
                <a:cxn ang="0">
                  <a:pos x="50" y="26"/>
                </a:cxn>
                <a:cxn ang="0">
                  <a:pos x="46" y="14"/>
                </a:cxn>
                <a:cxn ang="0">
                  <a:pos x="38" y="6"/>
                </a:cxn>
                <a:cxn ang="0">
                  <a:pos x="28" y="4"/>
                </a:cxn>
                <a:cxn ang="0">
                  <a:pos x="16" y="12"/>
                </a:cxn>
                <a:cxn ang="0">
                  <a:pos x="30" y="12"/>
                </a:cxn>
                <a:cxn ang="0">
                  <a:pos x="34" y="14"/>
                </a:cxn>
                <a:cxn ang="0">
                  <a:pos x="38" y="18"/>
                </a:cxn>
                <a:cxn ang="0">
                  <a:pos x="38" y="22"/>
                </a:cxn>
                <a:cxn ang="0">
                  <a:pos x="32" y="28"/>
                </a:cxn>
                <a:cxn ang="0">
                  <a:pos x="30" y="28"/>
                </a:cxn>
                <a:cxn ang="0">
                  <a:pos x="34" y="32"/>
                </a:cxn>
                <a:cxn ang="0">
                  <a:pos x="40" y="40"/>
                </a:cxn>
                <a:cxn ang="0">
                  <a:pos x="32" y="36"/>
                </a:cxn>
                <a:cxn ang="0">
                  <a:pos x="26" y="30"/>
                </a:cxn>
                <a:cxn ang="0">
                  <a:pos x="24" y="28"/>
                </a:cxn>
                <a:cxn ang="0">
                  <a:pos x="20" y="40"/>
                </a:cxn>
                <a:cxn ang="0">
                  <a:pos x="20" y="24"/>
                </a:cxn>
                <a:cxn ang="0">
                  <a:pos x="30" y="24"/>
                </a:cxn>
                <a:cxn ang="0">
                  <a:pos x="32" y="22"/>
                </a:cxn>
                <a:cxn ang="0">
                  <a:pos x="32" y="18"/>
                </a:cxn>
                <a:cxn ang="0">
                  <a:pos x="32" y="16"/>
                </a:cxn>
                <a:cxn ang="0">
                  <a:pos x="28" y="16"/>
                </a:cxn>
                <a:cxn ang="0">
                  <a:pos x="20" y="16"/>
                </a:cxn>
              </a:cxnLst>
              <a:rect l="0" t="0" r="r" b="b"/>
              <a:pathLst>
                <a:path w="54" h="52">
                  <a:moveTo>
                    <a:pt x="28" y="0"/>
                  </a:moveTo>
                  <a:lnTo>
                    <a:pt x="34" y="0"/>
                  </a:lnTo>
                  <a:lnTo>
                    <a:pt x="40" y="2"/>
                  </a:lnTo>
                  <a:lnTo>
                    <a:pt x="46" y="6"/>
                  </a:lnTo>
                  <a:lnTo>
                    <a:pt x="50" y="12"/>
                  </a:lnTo>
                  <a:lnTo>
                    <a:pt x="54" y="20"/>
                  </a:lnTo>
                  <a:lnTo>
                    <a:pt x="54" y="26"/>
                  </a:lnTo>
                  <a:lnTo>
                    <a:pt x="54" y="32"/>
                  </a:lnTo>
                  <a:lnTo>
                    <a:pt x="50" y="40"/>
                  </a:lnTo>
                  <a:lnTo>
                    <a:pt x="46" y="44"/>
                  </a:lnTo>
                  <a:lnTo>
                    <a:pt x="40" y="48"/>
                  </a:lnTo>
                  <a:lnTo>
                    <a:pt x="34" y="52"/>
                  </a:lnTo>
                  <a:lnTo>
                    <a:pt x="28" y="52"/>
                  </a:lnTo>
                  <a:lnTo>
                    <a:pt x="20" y="52"/>
                  </a:lnTo>
                  <a:lnTo>
                    <a:pt x="14" y="48"/>
                  </a:lnTo>
                  <a:lnTo>
                    <a:pt x="8" y="44"/>
                  </a:lnTo>
                  <a:lnTo>
                    <a:pt x="4" y="40"/>
                  </a:lnTo>
                  <a:lnTo>
                    <a:pt x="2" y="32"/>
                  </a:lnTo>
                  <a:lnTo>
                    <a:pt x="0" y="26"/>
                  </a:lnTo>
                  <a:lnTo>
                    <a:pt x="2" y="20"/>
                  </a:lnTo>
                  <a:lnTo>
                    <a:pt x="4" y="12"/>
                  </a:lnTo>
                  <a:lnTo>
                    <a:pt x="8" y="6"/>
                  </a:lnTo>
                  <a:lnTo>
                    <a:pt x="14" y="2"/>
                  </a:lnTo>
                  <a:lnTo>
                    <a:pt x="20" y="0"/>
                  </a:lnTo>
                  <a:lnTo>
                    <a:pt x="28" y="0"/>
                  </a:lnTo>
                  <a:close/>
                  <a:moveTo>
                    <a:pt x="28" y="4"/>
                  </a:moveTo>
                  <a:lnTo>
                    <a:pt x="22" y="4"/>
                  </a:lnTo>
                  <a:lnTo>
                    <a:pt x="16" y="6"/>
                  </a:lnTo>
                  <a:lnTo>
                    <a:pt x="12" y="10"/>
                  </a:lnTo>
                  <a:lnTo>
                    <a:pt x="8" y="14"/>
                  </a:lnTo>
                  <a:lnTo>
                    <a:pt x="6" y="20"/>
                  </a:lnTo>
                  <a:lnTo>
                    <a:pt x="6" y="26"/>
                  </a:lnTo>
                  <a:lnTo>
                    <a:pt x="6" y="32"/>
                  </a:lnTo>
                  <a:lnTo>
                    <a:pt x="8" y="36"/>
                  </a:lnTo>
                  <a:lnTo>
                    <a:pt x="12" y="42"/>
                  </a:lnTo>
                  <a:lnTo>
                    <a:pt x="16" y="46"/>
                  </a:lnTo>
                  <a:lnTo>
                    <a:pt x="22" y="48"/>
                  </a:lnTo>
                  <a:lnTo>
                    <a:pt x="28" y="48"/>
                  </a:lnTo>
                  <a:lnTo>
                    <a:pt x="34" y="48"/>
                  </a:lnTo>
                  <a:lnTo>
                    <a:pt x="38" y="46"/>
                  </a:lnTo>
                  <a:lnTo>
                    <a:pt x="44" y="42"/>
                  </a:lnTo>
                  <a:lnTo>
                    <a:pt x="46" y="36"/>
                  </a:lnTo>
                  <a:lnTo>
                    <a:pt x="48" y="32"/>
                  </a:lnTo>
                  <a:lnTo>
                    <a:pt x="50" y="26"/>
                  </a:lnTo>
                  <a:lnTo>
                    <a:pt x="48" y="20"/>
                  </a:lnTo>
                  <a:lnTo>
                    <a:pt x="46" y="14"/>
                  </a:lnTo>
                  <a:lnTo>
                    <a:pt x="44" y="10"/>
                  </a:lnTo>
                  <a:lnTo>
                    <a:pt x="38" y="6"/>
                  </a:lnTo>
                  <a:lnTo>
                    <a:pt x="32" y="4"/>
                  </a:lnTo>
                  <a:lnTo>
                    <a:pt x="28" y="4"/>
                  </a:lnTo>
                  <a:close/>
                  <a:moveTo>
                    <a:pt x="16" y="40"/>
                  </a:moveTo>
                  <a:lnTo>
                    <a:pt x="16" y="12"/>
                  </a:lnTo>
                  <a:lnTo>
                    <a:pt x="26" y="12"/>
                  </a:lnTo>
                  <a:lnTo>
                    <a:pt x="30" y="12"/>
                  </a:lnTo>
                  <a:lnTo>
                    <a:pt x="32" y="12"/>
                  </a:lnTo>
                  <a:lnTo>
                    <a:pt x="34" y="14"/>
                  </a:lnTo>
                  <a:lnTo>
                    <a:pt x="36" y="16"/>
                  </a:lnTo>
                  <a:lnTo>
                    <a:pt x="38" y="18"/>
                  </a:lnTo>
                  <a:lnTo>
                    <a:pt x="38" y="20"/>
                  </a:lnTo>
                  <a:lnTo>
                    <a:pt x="38" y="22"/>
                  </a:lnTo>
                  <a:lnTo>
                    <a:pt x="36" y="26"/>
                  </a:lnTo>
                  <a:lnTo>
                    <a:pt x="32" y="28"/>
                  </a:lnTo>
                  <a:lnTo>
                    <a:pt x="30" y="28"/>
                  </a:lnTo>
                  <a:lnTo>
                    <a:pt x="30" y="28"/>
                  </a:lnTo>
                  <a:lnTo>
                    <a:pt x="32" y="30"/>
                  </a:lnTo>
                  <a:lnTo>
                    <a:pt x="34" y="32"/>
                  </a:lnTo>
                  <a:lnTo>
                    <a:pt x="36" y="36"/>
                  </a:lnTo>
                  <a:lnTo>
                    <a:pt x="40" y="40"/>
                  </a:lnTo>
                  <a:lnTo>
                    <a:pt x="34" y="40"/>
                  </a:lnTo>
                  <a:lnTo>
                    <a:pt x="32" y="36"/>
                  </a:lnTo>
                  <a:lnTo>
                    <a:pt x="28" y="32"/>
                  </a:lnTo>
                  <a:lnTo>
                    <a:pt x="26" y="30"/>
                  </a:lnTo>
                  <a:lnTo>
                    <a:pt x="26" y="28"/>
                  </a:lnTo>
                  <a:lnTo>
                    <a:pt x="24" y="28"/>
                  </a:lnTo>
                  <a:lnTo>
                    <a:pt x="20" y="28"/>
                  </a:lnTo>
                  <a:lnTo>
                    <a:pt x="20" y="40"/>
                  </a:lnTo>
                  <a:lnTo>
                    <a:pt x="16" y="40"/>
                  </a:lnTo>
                  <a:close/>
                  <a:moveTo>
                    <a:pt x="20" y="24"/>
                  </a:moveTo>
                  <a:lnTo>
                    <a:pt x="26" y="24"/>
                  </a:lnTo>
                  <a:lnTo>
                    <a:pt x="30" y="24"/>
                  </a:lnTo>
                  <a:lnTo>
                    <a:pt x="32" y="24"/>
                  </a:lnTo>
                  <a:lnTo>
                    <a:pt x="32" y="22"/>
                  </a:lnTo>
                  <a:lnTo>
                    <a:pt x="34" y="20"/>
                  </a:lnTo>
                  <a:lnTo>
                    <a:pt x="32" y="18"/>
                  </a:lnTo>
                  <a:lnTo>
                    <a:pt x="32" y="18"/>
                  </a:lnTo>
                  <a:lnTo>
                    <a:pt x="32" y="16"/>
                  </a:lnTo>
                  <a:lnTo>
                    <a:pt x="30" y="16"/>
                  </a:lnTo>
                  <a:lnTo>
                    <a:pt x="28" y="16"/>
                  </a:lnTo>
                  <a:lnTo>
                    <a:pt x="26" y="16"/>
                  </a:lnTo>
                  <a:lnTo>
                    <a:pt x="20" y="16"/>
                  </a:lnTo>
                  <a:lnTo>
                    <a:pt x="20" y="24"/>
                  </a:lnTo>
                  <a:close/>
                </a:path>
              </a:pathLst>
            </a:custGeom>
            <a:solidFill>
              <a:srgbClr val="0066A7"/>
            </a:solidFill>
            <a:ln w="0">
              <a:noFill/>
              <a:prstDash val="solid"/>
              <a:round/>
              <a:headEnd/>
              <a:tailEnd/>
            </a:ln>
          </p:spPr>
          <p:txBody>
            <a:bodyPr/>
            <a:lstStyle/>
            <a:p>
              <a:pPr>
                <a:defRPr/>
              </a:pPr>
              <a:endParaRPr lang="ru-RU" dirty="0">
                <a:latin typeface="Times New Roman" pitchFamily="18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37" r:id="rId2"/>
    <p:sldLayoutId id="2147483736" r:id="rId3"/>
    <p:sldLayoutId id="2147483735" r:id="rId4"/>
    <p:sldLayoutId id="2147483734" r:id="rId5"/>
    <p:sldLayoutId id="2147483733" r:id="rId6"/>
    <p:sldLayoutId id="2147483732" r:id="rId7"/>
    <p:sldLayoutId id="2147483731" r:id="rId8"/>
    <p:sldLayoutId id="2147483730" r:id="rId9"/>
    <p:sldLayoutId id="2147483729" r:id="rId10"/>
    <p:sldLayoutId id="2147483728" r:id="rId11"/>
    <p:sldLayoutId id="2147483740" r:id="rId12"/>
    <p:sldLayoutId id="2147483741" r:id="rId13"/>
    <p:sldLayoutId id="2147483742" r:id="rId14"/>
    <p:sldLayoutId id="2147483743" r:id="rId15"/>
  </p:sldLayoutIdLst>
  <p:transition spd="med">
    <p:pull/>
  </p:transition>
  <p:timing>
    <p:tnLst>
      <p:par>
        <p:cTn id="1" dur="indefinite" restart="never" nodeType="tmRoot"/>
      </p:par>
    </p:tnLst>
  </p:timing>
  <p:hf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Times New Roman" pitchFamily="18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Times New Roman" pitchFamily="18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Times New Roman" pitchFamily="18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Times New Roman" pitchFamily="18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Times New Roman" pitchFamily="18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bg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1692275" y="4330700"/>
            <a:ext cx="2771775" cy="215900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250825" y="4330700"/>
            <a:ext cx="1441450" cy="17463"/>
          </a:xfrm>
          <a:prstGeom prst="rect">
            <a:avLst/>
          </a:prstGeom>
          <a:gradFill rotWithShape="1">
            <a:gsLst>
              <a:gs pos="0">
                <a:srgbClr val="FFFFFF"/>
              </a:gs>
              <a:gs pos="100000">
                <a:srgbClr val="FF3300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3816350" y="4330700"/>
            <a:ext cx="5076825" cy="17463"/>
          </a:xfrm>
          <a:prstGeom prst="rect">
            <a:avLst/>
          </a:prstGeom>
          <a:gradFill rotWithShape="1">
            <a:gsLst>
              <a:gs pos="0">
                <a:srgbClr val="FF3300"/>
              </a:gs>
              <a:gs pos="100000">
                <a:schemeClr val="bg1"/>
              </a:gs>
            </a:gsLst>
            <a:lin ang="0" scaled="1"/>
          </a:gra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1647825" y="4298950"/>
            <a:ext cx="28829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ru-RU" sz="1200">
                <a:solidFill>
                  <a:schemeClr val="bg1"/>
                </a:solidFill>
                <a:latin typeface="Times New Roman" pitchFamily="18" charset="0"/>
              </a:rPr>
              <a:t>ДЛЯ ТЕХ, У КОГО БОЛЬШИЕ ПЛАНЫ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50825" y="260350"/>
            <a:ext cx="8174038" cy="2192338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defRPr/>
            </a:pPr>
            <a:r>
              <a:rPr lang="en-US" b="1" dirty="0">
                <a:solidFill>
                  <a:srgbClr val="C0C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VII</a:t>
            </a:r>
            <a:r>
              <a:rPr lang="ru-RU" b="1" dirty="0">
                <a:solidFill>
                  <a:srgbClr val="C0C0C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Ежегодная Всероссийская конференция «Лизинг в России-2008»</a:t>
            </a:r>
          </a:p>
          <a:p>
            <a:pPr>
              <a:defRPr/>
            </a:pPr>
            <a:endParaRPr lang="ru-RU" sz="2400" b="1" dirty="0">
              <a:solidFill>
                <a:srgbClr val="C0C0C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  <a:cs typeface="Times New Roman" pitchFamily="18" charset="0"/>
            </a:endParaRPr>
          </a:p>
          <a:p>
            <a:pPr>
              <a:defRPr/>
            </a:pPr>
            <a:r>
              <a:rPr 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cs typeface="Times New Roman" pitchFamily="18" charset="0"/>
              </a:rPr>
              <a:t>УПРАВЛЕНИЕ РИСКАМИ И ПРИМЕНЕНИЕ СТРАХОВАНИЯ ДЛЯ ЗАЩИТЫ ЛИЗИНГОВОЙ ДЕЯТЕЛЬНОСТИ В УСЛОВИЯХ ФИНАНСОВОГО КРИЗИСА</a:t>
            </a:r>
          </a:p>
        </p:txBody>
      </p:sp>
      <p:sp>
        <p:nvSpPr>
          <p:cNvPr id="9223" name="Text Box 8"/>
          <p:cNvSpPr txBox="1">
            <a:spLocks noChangeArrowheads="1"/>
          </p:cNvSpPr>
          <p:nvPr/>
        </p:nvSpPr>
        <p:spPr bwMode="auto">
          <a:xfrm>
            <a:off x="3643313" y="5357813"/>
            <a:ext cx="46005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ru-RU" sz="1600" b="1">
                <a:latin typeface="Times New Roman" pitchFamily="18" charset="0"/>
              </a:rPr>
              <a:t>Заместитель Генерального директора</a:t>
            </a:r>
          </a:p>
          <a:p>
            <a:pPr algn="r">
              <a:spcBef>
                <a:spcPct val="50000"/>
              </a:spcBef>
            </a:pPr>
            <a:r>
              <a:rPr lang="ru-RU" sz="1600" b="1">
                <a:latin typeface="Times New Roman" pitchFamily="18" charset="0"/>
              </a:rPr>
              <a:t>Фролов Роман Николаевич</a:t>
            </a: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mtClean="0"/>
              <a:t>Состояние рынка лизинга в России в конце 2008 г.</a:t>
            </a:r>
          </a:p>
        </p:txBody>
      </p:sp>
      <p:sp>
        <p:nvSpPr>
          <p:cNvPr id="10243" name="Номер слайда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D380D1E-D76A-46AE-ACE6-C7CF0860A27C}" type="slidenum">
              <a:rPr lang="ru-RU" smtClean="0"/>
              <a:pPr/>
              <a:t>2</a:t>
            </a:fld>
            <a:endParaRPr lang="ru-RU" smtClean="0"/>
          </a:p>
        </p:txBody>
      </p:sp>
      <p:sp>
        <p:nvSpPr>
          <p:cNvPr id="506927" name="Rectangle 47"/>
          <p:cNvSpPr>
            <a:spLocks noChangeArrowheads="1"/>
          </p:cNvSpPr>
          <p:nvPr/>
        </p:nvSpPr>
        <p:spPr bwMode="auto">
          <a:xfrm>
            <a:off x="579438" y="1903413"/>
            <a:ext cx="7993062" cy="3600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342900" indent="-342900">
              <a:defRPr/>
            </a:pPr>
            <a:r>
              <a:rPr lang="ru-RU" sz="2400" b="1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  Нестабильность на финансовых рынках:</a:t>
            </a:r>
          </a:p>
          <a:p>
            <a:pPr marL="342900" indent="-342900">
              <a:defRPr/>
            </a:pPr>
            <a:endParaRPr lang="ru-RU" sz="24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marL="342900" indent="-342900">
              <a:lnSpc>
                <a:spcPct val="150000"/>
              </a:lnSpc>
              <a:buClr>
                <a:srgbClr val="C00000"/>
              </a:buClr>
              <a:buFontTx/>
              <a:buAutoNum type="arabicPeriod"/>
              <a:defRPr/>
            </a:pPr>
            <a:r>
              <a:rPr lang="ru-RU" sz="2000" dirty="0">
                <a:latin typeface="Times New Roman" pitchFamily="18" charset="0"/>
              </a:rPr>
              <a:t>Отсутствие ликвидности у банков</a:t>
            </a:r>
          </a:p>
          <a:p>
            <a:pPr marL="342900" indent="-342900">
              <a:lnSpc>
                <a:spcPct val="150000"/>
              </a:lnSpc>
              <a:buClr>
                <a:srgbClr val="C00000"/>
              </a:buClr>
              <a:buFontTx/>
              <a:buAutoNum type="arabicPeriod"/>
              <a:defRPr/>
            </a:pPr>
            <a:r>
              <a:rPr lang="ru-RU" sz="2000" dirty="0">
                <a:latin typeface="Times New Roman" pitchFamily="18" charset="0"/>
              </a:rPr>
              <a:t>Ограниченный доступ к ресурсам</a:t>
            </a:r>
          </a:p>
          <a:p>
            <a:pPr marL="342900" indent="-342900">
              <a:lnSpc>
                <a:spcPct val="150000"/>
              </a:lnSpc>
              <a:buClr>
                <a:srgbClr val="C00000"/>
              </a:buClr>
              <a:buFontTx/>
              <a:buAutoNum type="arabicPeriod"/>
              <a:defRPr/>
            </a:pPr>
            <a:r>
              <a:rPr lang="ru-RU" sz="2000" dirty="0">
                <a:latin typeface="Times New Roman" pitchFamily="18" charset="0"/>
              </a:rPr>
              <a:t>Рост процентных ставок</a:t>
            </a:r>
          </a:p>
          <a:p>
            <a:pPr marL="342900" indent="-342900">
              <a:lnSpc>
                <a:spcPct val="150000"/>
              </a:lnSpc>
              <a:buClr>
                <a:srgbClr val="C00000"/>
              </a:buClr>
              <a:buFontTx/>
              <a:buAutoNum type="arabicPeriod"/>
              <a:defRPr/>
            </a:pPr>
            <a:r>
              <a:rPr lang="ru-RU" sz="2000" dirty="0">
                <a:latin typeface="Times New Roman" pitchFamily="18" charset="0"/>
              </a:rPr>
              <a:t>Ужесточение требований к лизингополучателям</a:t>
            </a:r>
          </a:p>
          <a:p>
            <a:pPr marL="342900" indent="-342900">
              <a:lnSpc>
                <a:spcPct val="150000"/>
              </a:lnSpc>
              <a:buClr>
                <a:srgbClr val="C00000"/>
              </a:buClr>
              <a:buFontTx/>
              <a:buAutoNum type="arabicPeriod"/>
              <a:defRPr/>
            </a:pPr>
            <a:r>
              <a:rPr lang="ru-RU" sz="2000" dirty="0">
                <a:latin typeface="Times New Roman" pitchFamily="18" charset="0"/>
              </a:rPr>
              <a:t>Отсутствие средств у предприятий на завершение реализуемых проектов по модернизации производств</a:t>
            </a:r>
            <a:endParaRPr lang="ru-RU" sz="20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4313" y="214313"/>
            <a:ext cx="8353425" cy="792162"/>
          </a:xfrm>
        </p:spPr>
        <p:txBody>
          <a:bodyPr/>
          <a:lstStyle/>
          <a:p>
            <a:pPr eaLnBrk="1" hangingPunct="1"/>
            <a:r>
              <a:rPr lang="ru-RU" smtClean="0"/>
              <a:t>Возможности ВСК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1957388"/>
            <a:ext cx="8229600" cy="26146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150000"/>
              </a:lnSpc>
              <a:buClr>
                <a:srgbClr val="C00000"/>
              </a:buClr>
            </a:pPr>
            <a:r>
              <a:rPr lang="ru-RU" sz="2400" smtClean="0">
                <a:latin typeface="Times New Roman" pitchFamily="18" charset="0"/>
              </a:rPr>
              <a:t>Сотрудничество с банками, позволяющее привлекать финансирование для лизинговых компаний</a:t>
            </a:r>
          </a:p>
          <a:p>
            <a:pPr eaLnBrk="1" hangingPunct="1">
              <a:lnSpc>
                <a:spcPct val="150000"/>
              </a:lnSpc>
              <a:buClr>
                <a:srgbClr val="C00000"/>
              </a:buClr>
            </a:pPr>
            <a:r>
              <a:rPr lang="ru-RU" sz="2400" smtClean="0">
                <a:latin typeface="Times New Roman" pitchFamily="18" charset="0"/>
              </a:rPr>
              <a:t>Формирование ликвидной клиентской базы но новым лизинговым проектам</a:t>
            </a:r>
          </a:p>
          <a:p>
            <a:pPr eaLnBrk="1" hangingPunct="1">
              <a:lnSpc>
                <a:spcPct val="150000"/>
              </a:lnSpc>
              <a:buClr>
                <a:srgbClr val="C00000"/>
              </a:buClr>
            </a:pPr>
            <a:r>
              <a:rPr lang="ru-RU" sz="2400" smtClean="0">
                <a:latin typeface="Times New Roman" pitchFamily="18" charset="0"/>
              </a:rPr>
              <a:t>Оказание консультационных услуг</a:t>
            </a:r>
          </a:p>
        </p:txBody>
      </p:sp>
      <p:sp>
        <p:nvSpPr>
          <p:cNvPr id="11268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8701088" y="0"/>
            <a:ext cx="442912" cy="333375"/>
          </a:xfrm>
          <a:noFill/>
        </p:spPr>
        <p:txBody>
          <a:bodyPr/>
          <a:lstStyle/>
          <a:p>
            <a:fld id="{0B053EBE-4EEB-4202-9190-EA70711AB283}" type="slidenum">
              <a:rPr lang="ru-RU" smtClean="0"/>
              <a:pPr/>
              <a:t>3</a:t>
            </a:fld>
            <a:endParaRPr lang="ru-RU" smtClean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214313" y="207963"/>
            <a:ext cx="8353425" cy="792162"/>
          </a:xfrm>
        </p:spPr>
        <p:txBody>
          <a:bodyPr/>
          <a:lstStyle/>
          <a:p>
            <a:pPr eaLnBrk="1" hangingPunct="1"/>
            <a:r>
              <a:rPr lang="ru-RU" smtClean="0"/>
              <a:t>Критерии выбора страхового партнера</a:t>
            </a:r>
          </a:p>
        </p:txBody>
      </p:sp>
      <p:sp>
        <p:nvSpPr>
          <p:cNvPr id="12291" name="Номер слайда 3"/>
          <p:cNvSpPr>
            <a:spLocks noGrp="1"/>
          </p:cNvSpPr>
          <p:nvPr>
            <p:ph type="sldNum" sz="quarter" idx="10"/>
          </p:nvPr>
        </p:nvSpPr>
        <p:spPr>
          <a:noFill/>
        </p:spPr>
        <p:txBody>
          <a:bodyPr/>
          <a:lstStyle/>
          <a:p>
            <a:fld id="{90DAC53A-6D54-4BA9-A628-75D02EEDA33F}" type="slidenum">
              <a:rPr lang="ru-RU" smtClean="0"/>
              <a:pPr/>
              <a:t>4</a:t>
            </a:fld>
            <a:endParaRPr lang="ru-RU" smtClean="0"/>
          </a:p>
        </p:txBody>
      </p:sp>
      <p:sp>
        <p:nvSpPr>
          <p:cNvPr id="510979" name="Rectangle 3"/>
          <p:cNvSpPr>
            <a:spLocks noChangeArrowheads="1"/>
          </p:cNvSpPr>
          <p:nvPr/>
        </p:nvSpPr>
        <p:spPr bwMode="auto">
          <a:xfrm>
            <a:off x="539750" y="1751013"/>
            <a:ext cx="8280400" cy="3508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marL="457200" indent="-457200">
              <a:lnSpc>
                <a:spcPct val="150000"/>
              </a:lnSpc>
              <a:buClr>
                <a:srgbClr val="C00000"/>
              </a:buClr>
              <a:buFont typeface="+mj-lt"/>
              <a:buAutoNum type="arabicPeriod"/>
              <a:defRPr/>
            </a:pPr>
            <a:r>
              <a:rPr lang="ru-RU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Рейтинг не ниже </a:t>
            </a:r>
            <a:r>
              <a:rPr lang="ru-RU" sz="2800" dirty="0" err="1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А++</a:t>
            </a:r>
            <a:endParaRPr lang="ru-RU" sz="2400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  <a:p>
            <a:pPr marL="457200" indent="-457200">
              <a:lnSpc>
                <a:spcPct val="150000"/>
              </a:lnSpc>
              <a:buClr>
                <a:srgbClr val="C00000"/>
              </a:buClr>
              <a:buFont typeface="+mj-lt"/>
              <a:buAutoNum type="arabicPeriod"/>
              <a:defRPr/>
            </a:pPr>
            <a:r>
              <a:rPr lang="ru-RU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Сбалансированность страхового портфеля</a:t>
            </a:r>
          </a:p>
          <a:p>
            <a:pPr marL="457200" indent="-457200">
              <a:lnSpc>
                <a:spcPct val="150000"/>
              </a:lnSpc>
              <a:buClr>
                <a:srgbClr val="C00000"/>
              </a:buClr>
              <a:buFont typeface="+mj-lt"/>
              <a:buAutoNum type="arabicPeriod"/>
              <a:defRPr/>
            </a:pPr>
            <a:r>
              <a:rPr lang="ru-RU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Разветвленная филиальная сеть</a:t>
            </a:r>
          </a:p>
          <a:p>
            <a:pPr marL="457200" indent="-457200">
              <a:lnSpc>
                <a:spcPct val="150000"/>
              </a:lnSpc>
              <a:buClr>
                <a:srgbClr val="C00000"/>
              </a:buClr>
              <a:buFont typeface="+mj-lt"/>
              <a:buAutoNum type="arabicPeriod"/>
              <a:defRPr/>
            </a:pPr>
            <a:r>
              <a:rPr lang="ru-RU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Соответствие страховых продуктов для лизинговой деятельности</a:t>
            </a:r>
          </a:p>
          <a:p>
            <a:pPr marL="457200" indent="-457200">
              <a:lnSpc>
                <a:spcPct val="150000"/>
              </a:lnSpc>
              <a:buClr>
                <a:srgbClr val="C00000"/>
              </a:buClr>
              <a:buFont typeface="+mj-lt"/>
              <a:buAutoNum type="arabicPeriod"/>
              <a:defRPr/>
            </a:pPr>
            <a:r>
              <a:rPr lang="ru-RU" sz="24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</a:rPr>
              <a:t>Наличие надежных перестраховочных программ</a:t>
            </a:r>
            <a:endParaRPr lang="ru-RU" sz="2400" b="1" dirty="0">
              <a:effectLst>
                <a:outerShdw blurRad="38100" dist="38100" dir="2700000" algn="tl">
                  <a:srgbClr val="C0C0C0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46063" y="214313"/>
            <a:ext cx="8353425" cy="792162"/>
          </a:xfrm>
        </p:spPr>
        <p:txBody>
          <a:bodyPr/>
          <a:lstStyle/>
          <a:p>
            <a:pPr eaLnBrk="1" hangingPunct="1"/>
            <a:r>
              <a:rPr lang="ru-RU" smtClean="0"/>
              <a:t>Способы минимизации рисков при заключении</a:t>
            </a:r>
            <a:br>
              <a:rPr lang="ru-RU" smtClean="0"/>
            </a:br>
            <a:r>
              <a:rPr lang="ru-RU" smtClean="0"/>
              <a:t>договоров страхования предмета лизинга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1957388"/>
            <a:ext cx="8229600" cy="318611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150000"/>
              </a:lnSpc>
              <a:buClr>
                <a:srgbClr val="C00000"/>
              </a:buClr>
            </a:pPr>
            <a:r>
              <a:rPr lang="ru-RU" sz="2400" smtClean="0">
                <a:latin typeface="Times New Roman" pitchFamily="18" charset="0"/>
              </a:rPr>
              <a:t>Оценка Лизингополучателей</a:t>
            </a:r>
          </a:p>
          <a:p>
            <a:pPr eaLnBrk="1" hangingPunct="1">
              <a:lnSpc>
                <a:spcPct val="150000"/>
              </a:lnSpc>
              <a:buClr>
                <a:srgbClr val="C00000"/>
              </a:buClr>
            </a:pPr>
            <a:r>
              <a:rPr lang="ru-RU" sz="2400" smtClean="0">
                <a:latin typeface="Times New Roman" pitchFamily="18" charset="0"/>
              </a:rPr>
              <a:t>Оценка имущества, являющееся предметом лизинга</a:t>
            </a:r>
          </a:p>
          <a:p>
            <a:pPr eaLnBrk="1" hangingPunct="1">
              <a:lnSpc>
                <a:spcPct val="150000"/>
              </a:lnSpc>
              <a:buClr>
                <a:srgbClr val="C00000"/>
              </a:buClr>
            </a:pPr>
            <a:r>
              <a:rPr lang="ru-RU" sz="2400" smtClean="0">
                <a:latin typeface="Times New Roman" pitchFamily="18" charset="0"/>
              </a:rPr>
              <a:t>Проверка легитимности предоставляемых документов</a:t>
            </a:r>
          </a:p>
          <a:p>
            <a:pPr eaLnBrk="1" hangingPunct="1">
              <a:lnSpc>
                <a:spcPct val="150000"/>
              </a:lnSpc>
              <a:buClr>
                <a:srgbClr val="C00000"/>
              </a:buClr>
            </a:pPr>
            <a:r>
              <a:rPr lang="ru-RU" sz="2400" smtClean="0">
                <a:latin typeface="Times New Roman" pitchFamily="18" charset="0"/>
              </a:rPr>
              <a:t>Оценка рисков, связанных с мошенничеством участников лизинговой сделки</a:t>
            </a:r>
          </a:p>
        </p:txBody>
      </p:sp>
      <p:sp>
        <p:nvSpPr>
          <p:cNvPr id="13316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8701088" y="0"/>
            <a:ext cx="442912" cy="333375"/>
          </a:xfrm>
          <a:noFill/>
        </p:spPr>
        <p:txBody>
          <a:bodyPr/>
          <a:lstStyle/>
          <a:p>
            <a:fld id="{FA46D0AA-C814-4F02-B836-ABF68B0D3671}" type="slidenum">
              <a:rPr lang="ru-RU" smtClean="0"/>
              <a:pPr/>
              <a:t>5</a:t>
            </a:fld>
            <a:endParaRPr lang="ru-RU" smtClean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46063" y="214313"/>
            <a:ext cx="8353425" cy="792162"/>
          </a:xfrm>
        </p:spPr>
        <p:txBody>
          <a:bodyPr/>
          <a:lstStyle/>
          <a:p>
            <a:pPr eaLnBrk="1" hangingPunct="1"/>
            <a:r>
              <a:rPr lang="ru-RU" smtClean="0"/>
              <a:t>Способы минимизации рисков при сопровождении</a:t>
            </a:r>
            <a:br>
              <a:rPr lang="ru-RU" smtClean="0"/>
            </a:br>
            <a:r>
              <a:rPr lang="ru-RU" smtClean="0"/>
              <a:t>договоров страхования предмета лизинга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idx="4294967295"/>
          </p:nvPr>
        </p:nvSpPr>
        <p:spPr bwMode="auto">
          <a:xfrm>
            <a:off x="457200" y="1743075"/>
            <a:ext cx="8229600" cy="382905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150000"/>
              </a:lnSpc>
              <a:buClr>
                <a:srgbClr val="C00000"/>
              </a:buClr>
            </a:pPr>
            <a:r>
              <a:rPr lang="ru-RU" sz="2400" smtClean="0">
                <a:latin typeface="Times New Roman" pitchFamily="18" charset="0"/>
              </a:rPr>
              <a:t>Оценка действующих портфелей лизинговых компаний, подлежащих пролонгации</a:t>
            </a:r>
          </a:p>
          <a:p>
            <a:pPr eaLnBrk="1" hangingPunct="1">
              <a:lnSpc>
                <a:spcPct val="150000"/>
              </a:lnSpc>
              <a:buClr>
                <a:srgbClr val="C00000"/>
              </a:buClr>
            </a:pPr>
            <a:r>
              <a:rPr lang="ru-RU" sz="2400" smtClean="0">
                <a:latin typeface="Times New Roman" pitchFamily="18" charset="0"/>
              </a:rPr>
              <a:t>Оптимизация процессов, связанных с  сопровождением договоров страхования</a:t>
            </a:r>
          </a:p>
          <a:p>
            <a:pPr eaLnBrk="1" hangingPunct="1">
              <a:lnSpc>
                <a:spcPct val="150000"/>
              </a:lnSpc>
              <a:buClr>
                <a:srgbClr val="C00000"/>
              </a:buClr>
            </a:pPr>
            <a:r>
              <a:rPr lang="ru-RU" sz="2400" smtClean="0">
                <a:latin typeface="Times New Roman" pitchFamily="18" charset="0"/>
              </a:rPr>
              <a:t>Контроль платежей </a:t>
            </a:r>
          </a:p>
          <a:p>
            <a:pPr eaLnBrk="1" hangingPunct="1">
              <a:lnSpc>
                <a:spcPct val="150000"/>
              </a:lnSpc>
              <a:buClr>
                <a:srgbClr val="C00000"/>
              </a:buClr>
            </a:pPr>
            <a:r>
              <a:rPr lang="ru-RU" sz="2400" smtClean="0">
                <a:latin typeface="Times New Roman" pitchFamily="18" charset="0"/>
              </a:rPr>
              <a:t>Осмотр имущества</a:t>
            </a:r>
          </a:p>
          <a:p>
            <a:pPr eaLnBrk="1" hangingPunct="1">
              <a:lnSpc>
                <a:spcPct val="150000"/>
              </a:lnSpc>
              <a:buClr>
                <a:srgbClr val="C00000"/>
              </a:buClr>
            </a:pPr>
            <a:r>
              <a:rPr lang="ru-RU" sz="2400" smtClean="0">
                <a:latin typeface="Times New Roman" pitchFamily="18" charset="0"/>
              </a:rPr>
              <a:t>Оказание юридических консультационных слуг</a:t>
            </a:r>
          </a:p>
          <a:p>
            <a:pPr eaLnBrk="1" hangingPunct="1">
              <a:lnSpc>
                <a:spcPct val="150000"/>
              </a:lnSpc>
              <a:buClr>
                <a:srgbClr val="C00000"/>
              </a:buClr>
            </a:pPr>
            <a:endParaRPr lang="ru-RU" sz="2400" smtClean="0">
              <a:latin typeface="Times New Roman" pitchFamily="18" charset="0"/>
            </a:endParaRPr>
          </a:p>
        </p:txBody>
      </p:sp>
      <p:sp>
        <p:nvSpPr>
          <p:cNvPr id="15364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8701088" y="0"/>
            <a:ext cx="442912" cy="333375"/>
          </a:xfrm>
          <a:noFill/>
        </p:spPr>
        <p:txBody>
          <a:bodyPr/>
          <a:lstStyle/>
          <a:p>
            <a:fld id="{88B70BDC-B294-489A-83C4-33DCDAB7D0C5}" type="slidenum">
              <a:rPr lang="ru-RU" smtClean="0"/>
              <a:pPr/>
              <a:t>6</a:t>
            </a:fld>
            <a:endParaRPr lang="ru-RU" smtClean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61950" y="188913"/>
            <a:ext cx="8353425" cy="792162"/>
          </a:xfrm>
        </p:spPr>
        <p:txBody>
          <a:bodyPr/>
          <a:lstStyle/>
          <a:p>
            <a:pPr eaLnBrk="1" hangingPunct="1"/>
            <a:r>
              <a:rPr lang="ru-RU" smtClean="0"/>
              <a:t>Особенности урегулирования убытков</a:t>
            </a:r>
          </a:p>
        </p:txBody>
      </p:sp>
      <p:sp>
        <p:nvSpPr>
          <p:cNvPr id="49155" name="Номер слайда 3"/>
          <p:cNvSpPr txBox="1">
            <a:spLocks noGrp="1"/>
          </p:cNvSpPr>
          <p:nvPr/>
        </p:nvSpPr>
        <p:spPr bwMode="auto">
          <a:xfrm>
            <a:off x="8666163" y="44450"/>
            <a:ext cx="442912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algn="r"/>
            <a:fld id="{20CBBC02-5ECC-4F09-9B36-090B1C6C67C4}" type="slidenum">
              <a:rPr lang="ru-RU" sz="1000" b="1">
                <a:solidFill>
                  <a:schemeClr val="bg1"/>
                </a:solidFill>
                <a:latin typeface="Times New Roman" pitchFamily="18" charset="0"/>
              </a:rPr>
              <a:pPr algn="r"/>
              <a:t>7</a:t>
            </a:fld>
            <a:endParaRPr lang="ru-RU" sz="1000" b="1">
              <a:solidFill>
                <a:schemeClr val="bg1"/>
              </a:solidFill>
              <a:latin typeface="Times New Roman" pitchFamily="18" charset="0"/>
            </a:endParaRPr>
          </a:p>
        </p:txBody>
      </p:sp>
      <p:sp>
        <p:nvSpPr>
          <p:cNvPr id="49156" name="Rectangle 3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357188" y="1643063"/>
            <a:ext cx="8572500" cy="4500562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lnSpc>
                <a:spcPct val="120000"/>
              </a:lnSpc>
              <a:buClr>
                <a:srgbClr val="C00000"/>
              </a:buClr>
            </a:pPr>
            <a:r>
              <a:rPr lang="ru-RU" sz="2400" smtClean="0">
                <a:solidFill>
                  <a:schemeClr val="tx2"/>
                </a:solidFill>
                <a:latin typeface="Times New Roman" pitchFamily="18" charset="0"/>
              </a:rPr>
              <a:t>Урегулирование в любом регионе РФ независимо от места </a:t>
            </a:r>
          </a:p>
          <a:p>
            <a:pPr eaLnBrk="1" hangingPunct="1">
              <a:lnSpc>
                <a:spcPct val="120000"/>
              </a:lnSpc>
              <a:buClr>
                <a:srgbClr val="C00000"/>
              </a:buClr>
              <a:buFontTx/>
              <a:buNone/>
            </a:pPr>
            <a:r>
              <a:rPr lang="ru-RU" sz="2400" smtClean="0">
                <a:solidFill>
                  <a:schemeClr val="tx2"/>
                </a:solidFill>
                <a:latin typeface="Times New Roman" pitchFamily="18" charset="0"/>
              </a:rPr>
              <a:t>     заключения договора страхования</a:t>
            </a:r>
          </a:p>
          <a:p>
            <a:pPr eaLnBrk="1" hangingPunct="1">
              <a:lnSpc>
                <a:spcPct val="120000"/>
              </a:lnSpc>
              <a:buClr>
                <a:srgbClr val="C00000"/>
              </a:buClr>
            </a:pPr>
            <a:r>
              <a:rPr lang="ru-RU" sz="2400" smtClean="0">
                <a:solidFill>
                  <a:schemeClr val="tx2"/>
                </a:solidFill>
                <a:latin typeface="Times New Roman" pitchFamily="18" charset="0"/>
              </a:rPr>
              <a:t>Наличие в каждом регионе контактного менеджера по урегулированию событий</a:t>
            </a:r>
          </a:p>
          <a:p>
            <a:pPr eaLnBrk="1" hangingPunct="1">
              <a:lnSpc>
                <a:spcPct val="120000"/>
              </a:lnSpc>
              <a:buClr>
                <a:srgbClr val="C00000"/>
              </a:buClr>
            </a:pPr>
            <a:r>
              <a:rPr lang="ru-RU" sz="2400" smtClean="0">
                <a:solidFill>
                  <a:schemeClr val="tx2"/>
                </a:solidFill>
                <a:latin typeface="Times New Roman" pitchFamily="18" charset="0"/>
              </a:rPr>
              <a:t>Возможность отслеживания процесса урегулирования страхового события </a:t>
            </a:r>
          </a:p>
          <a:p>
            <a:pPr eaLnBrk="1" hangingPunct="1">
              <a:lnSpc>
                <a:spcPct val="120000"/>
              </a:lnSpc>
              <a:buClr>
                <a:srgbClr val="C00000"/>
              </a:buClr>
            </a:pPr>
            <a:r>
              <a:rPr lang="ru-RU" sz="2400" smtClean="0">
                <a:solidFill>
                  <a:schemeClr val="tx2"/>
                </a:solidFill>
                <a:latin typeface="Times New Roman" pitchFamily="18" charset="0"/>
              </a:rPr>
              <a:t>Сервисное обеспечение (</a:t>
            </a:r>
            <a:r>
              <a:rPr lang="en-US" sz="2400" smtClean="0">
                <a:solidFill>
                  <a:schemeClr val="tx2"/>
                </a:solidFill>
                <a:latin typeface="Times New Roman" pitchFamily="18" charset="0"/>
              </a:rPr>
              <a:t>call-</a:t>
            </a:r>
            <a:r>
              <a:rPr lang="ru-RU" sz="2400" smtClean="0">
                <a:solidFill>
                  <a:schemeClr val="tx2"/>
                </a:solidFill>
                <a:latin typeface="Times New Roman" pitchFamily="18" charset="0"/>
              </a:rPr>
              <a:t>центр, договорные отношения со СТОА и независимые эксперты во всех федеральных</a:t>
            </a:r>
            <a:r>
              <a:rPr lang="ru-RU" sz="2400" smtClean="0">
                <a:latin typeface="Times New Roman" pitchFamily="18" charset="0"/>
              </a:rPr>
              <a:t> округах)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2000" smtClean="0">
              <a:latin typeface="Times New Roman" pitchFamily="18" charset="0"/>
            </a:endParaRPr>
          </a:p>
          <a:p>
            <a:pPr eaLnBrk="1" hangingPunct="1">
              <a:lnSpc>
                <a:spcPct val="80000"/>
              </a:lnSpc>
            </a:pPr>
            <a:endParaRPr lang="ru-RU" sz="1800" smtClean="0">
              <a:solidFill>
                <a:schemeClr val="tx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ru-RU" sz="1800" smtClean="0">
              <a:solidFill>
                <a:srgbClr val="FF3300"/>
              </a:solidFill>
            </a:endParaRPr>
          </a:p>
          <a:p>
            <a:pPr eaLnBrk="1" hangingPunct="1">
              <a:lnSpc>
                <a:spcPct val="80000"/>
              </a:lnSpc>
            </a:pPr>
            <a:endParaRPr lang="ru-RU" sz="1800" smtClean="0"/>
          </a:p>
          <a:p>
            <a:pPr eaLnBrk="1" hangingPunct="1">
              <a:lnSpc>
                <a:spcPct val="80000"/>
              </a:lnSpc>
            </a:pPr>
            <a:endParaRPr lang="ru-RU" sz="1800" smtClean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73050" y="233363"/>
            <a:ext cx="8353425" cy="792162"/>
          </a:xfrm>
        </p:spPr>
        <p:txBody>
          <a:bodyPr/>
          <a:lstStyle/>
          <a:p>
            <a:pPr eaLnBrk="1" hangingPunct="1"/>
            <a:r>
              <a:rPr lang="ru-RU" smtClean="0"/>
              <a:t>Конкурентные преимущества ВСК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idx="4294967295"/>
          </p:nvPr>
        </p:nvSpPr>
        <p:spPr bwMode="auto">
          <a:xfrm>
            <a:off x="214313" y="1231900"/>
            <a:ext cx="8715375" cy="5197475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pPr eaLnBrk="1" hangingPunct="1">
              <a:spcBef>
                <a:spcPct val="0"/>
              </a:spcBef>
              <a:buClr>
                <a:srgbClr val="C00000"/>
              </a:buClr>
            </a:pPr>
            <a:r>
              <a:rPr lang="ru-RU" sz="2400" smtClean="0">
                <a:latin typeface="Times New Roman" pitchFamily="18" charset="0"/>
              </a:rPr>
              <a:t>Серьезный опыт работы Компании, в том числе как в условиях растущего рынка, так и в кризисные периоды</a:t>
            </a:r>
          </a:p>
          <a:p>
            <a:pPr eaLnBrk="1" hangingPunct="1">
              <a:spcBef>
                <a:spcPct val="0"/>
              </a:spcBef>
              <a:buClr>
                <a:srgbClr val="C00000"/>
              </a:buClr>
            </a:pPr>
            <a:r>
              <a:rPr lang="ru-RU" sz="2400" smtClean="0">
                <a:latin typeface="Times New Roman" pitchFamily="18" charset="0"/>
              </a:rPr>
              <a:t>Профессионализм сотрудников в организации страхового бизнеса.</a:t>
            </a:r>
          </a:p>
          <a:p>
            <a:pPr eaLnBrk="1" hangingPunct="1">
              <a:spcBef>
                <a:spcPct val="0"/>
              </a:spcBef>
              <a:buClr>
                <a:srgbClr val="C00000"/>
              </a:buClr>
            </a:pPr>
            <a:r>
              <a:rPr lang="ru-RU" sz="2400" smtClean="0">
                <a:latin typeface="Times New Roman" pitchFamily="18" charset="0"/>
              </a:rPr>
              <a:t>Обширная региональная сеть среди страховщиков России (более 600 филиалов и отделений) и эффективная система её управления.</a:t>
            </a:r>
          </a:p>
          <a:p>
            <a:pPr eaLnBrk="1" hangingPunct="1">
              <a:spcBef>
                <a:spcPct val="0"/>
              </a:spcBef>
              <a:buClr>
                <a:srgbClr val="C00000"/>
              </a:buClr>
            </a:pPr>
            <a:r>
              <a:rPr lang="ru-RU" sz="2400" smtClean="0">
                <a:latin typeface="Times New Roman" pitchFamily="18" charset="0"/>
              </a:rPr>
              <a:t>Высокий авторитет компании среди органов государственной власти и крупного бизнеса. Почти 20-летний опыт работы на страховом рынке.</a:t>
            </a:r>
          </a:p>
          <a:p>
            <a:pPr eaLnBrk="1" hangingPunct="1">
              <a:spcBef>
                <a:spcPct val="0"/>
              </a:spcBef>
              <a:buClr>
                <a:srgbClr val="C00000"/>
              </a:buClr>
            </a:pPr>
            <a:r>
              <a:rPr lang="ru-RU" sz="2400" smtClean="0">
                <a:latin typeface="Times New Roman" pitchFamily="18" charset="0"/>
              </a:rPr>
              <a:t>ВСК реализует важную миссию обеспечения социальной поддержки военнослужащих и государственных служащих.</a:t>
            </a:r>
          </a:p>
          <a:p>
            <a:pPr eaLnBrk="1" hangingPunct="1">
              <a:spcBef>
                <a:spcPct val="0"/>
              </a:spcBef>
              <a:buClr>
                <a:srgbClr val="C00000"/>
              </a:buClr>
            </a:pPr>
            <a:r>
              <a:rPr lang="ru-RU" sz="2400" smtClean="0">
                <a:latin typeface="Times New Roman" pitchFamily="18" charset="0"/>
              </a:rPr>
              <a:t>ВСК – национальный страховщик, не аффилированный с крупными сырьевыми и иными холдингами. </a:t>
            </a:r>
          </a:p>
        </p:txBody>
      </p:sp>
      <p:sp>
        <p:nvSpPr>
          <p:cNvPr id="16388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8701088" y="0"/>
            <a:ext cx="442912" cy="333375"/>
          </a:xfrm>
          <a:noFill/>
        </p:spPr>
        <p:txBody>
          <a:bodyPr/>
          <a:lstStyle/>
          <a:p>
            <a:fld id="{A8AB5F44-A205-4328-A73D-2C64E4136896}" type="slidenum">
              <a:rPr lang="ru-RU" smtClean="0"/>
              <a:pPr/>
              <a:t>8</a:t>
            </a:fld>
            <a:endParaRPr lang="ru-RU" smtClean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3071813" y="4143375"/>
            <a:ext cx="5000625" cy="792163"/>
          </a:xfrm>
        </p:spPr>
        <p:txBody>
          <a:bodyPr/>
          <a:lstStyle/>
          <a:p>
            <a:pPr eaLnBrk="1" hangingPunct="1">
              <a:defRPr/>
            </a:pPr>
            <a:r>
              <a:rPr lang="ru-RU" sz="3600" dirty="0" smtClean="0">
                <a:solidFill>
                  <a:schemeClr val="bg2">
                    <a:lumMod val="75000"/>
                  </a:schemeClr>
                </a:solidFill>
              </a:rPr>
              <a:t>Спасибо за внимание!</a:t>
            </a:r>
            <a:endParaRPr lang="ru-RU" sz="3600" dirty="0">
              <a:solidFill>
                <a:schemeClr val="bg2">
                  <a:lumMod val="75000"/>
                </a:schemeClr>
              </a:solidFill>
            </a:endParaRPr>
          </a:p>
        </p:txBody>
      </p:sp>
      <p:sp>
        <p:nvSpPr>
          <p:cNvPr id="17411" name="Номер слайда 3"/>
          <p:cNvSpPr>
            <a:spLocks noGrp="1"/>
          </p:cNvSpPr>
          <p:nvPr>
            <p:ph type="sldNum" sz="quarter" idx="10"/>
          </p:nvPr>
        </p:nvSpPr>
        <p:spPr>
          <a:xfrm>
            <a:off x="8701088" y="0"/>
            <a:ext cx="442912" cy="333375"/>
          </a:xfrm>
          <a:noFill/>
        </p:spPr>
        <p:txBody>
          <a:bodyPr/>
          <a:lstStyle/>
          <a:p>
            <a:fld id="{17B43DF7-C7EF-4DC4-9311-3CAEBB45DB47}" type="slidenum">
              <a:rPr lang="ru-RU" smtClean="0"/>
              <a:pPr/>
              <a:t>9</a:t>
            </a:fld>
            <a:endParaRPr lang="ru-RU" smtClean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ewpresent_2007">
  <a:themeElements>
    <a:clrScheme name="Newpresent_2007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present_20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ewpresent_20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present_2007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present_2007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present_2007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present_2007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present_2007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present_2007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present_2007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present_2007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present_2007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present_2007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present_2007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2">
  <a:themeElements>
    <a:clrScheme name="Newpresent_2007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Newpresent_2007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Newpresent_2007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present_2007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present_2007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present_2007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present_2007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Newpresent_2007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present_2007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present_2007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present_2007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present_2007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present_2007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Newpresent_2007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5516</TotalTime>
  <Words>313</Words>
  <Application>Microsoft Office PowerPoint</Application>
  <PresentationFormat>Экран (4:3)</PresentationFormat>
  <Paragraphs>61</Paragraphs>
  <Slides>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Шаблон оформления</vt:lpstr>
      </vt:variant>
      <vt:variant>
        <vt:i4>8</vt:i4>
      </vt:variant>
      <vt:variant>
        <vt:lpstr>Заголовки слайдов</vt:lpstr>
      </vt:variant>
      <vt:variant>
        <vt:i4>9</vt:i4>
      </vt:variant>
    </vt:vector>
  </HeadingPairs>
  <TitlesOfParts>
    <vt:vector size="19" baseType="lpstr">
      <vt:lpstr>Arial</vt:lpstr>
      <vt:lpstr>Times New Roman</vt:lpstr>
      <vt:lpstr>Newpresent_2007</vt:lpstr>
      <vt:lpstr>Тема2</vt:lpstr>
      <vt:lpstr>1_Newpresent_2007</vt:lpstr>
      <vt:lpstr>1_Тема2</vt:lpstr>
      <vt:lpstr>2_Тема2</vt:lpstr>
      <vt:lpstr>3_Тема2</vt:lpstr>
      <vt:lpstr>4_Тема2</vt:lpstr>
      <vt:lpstr>5_Тема2</vt:lpstr>
      <vt:lpstr>Слайд 1</vt:lpstr>
      <vt:lpstr>Состояние рынка лизинга в России в конце 2008 г.</vt:lpstr>
      <vt:lpstr>Возможности ВСК</vt:lpstr>
      <vt:lpstr>Критерии выбора страхового партнера</vt:lpstr>
      <vt:lpstr>Способы минимизации рисков при заключении договоров страхования предмета лизинга</vt:lpstr>
      <vt:lpstr>Способы минимизации рисков при сопровождении договоров страхования предмета лизинга </vt:lpstr>
      <vt:lpstr>Особенности урегулирования убытков</vt:lpstr>
      <vt:lpstr>Конкурентные преимущества ВСК</vt:lpstr>
      <vt:lpstr>Спасибо за внимание!</vt:lpstr>
    </vt:vector>
  </TitlesOfParts>
  <Company>VSK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КОМПАНИИ | 2007 г.</dc:title>
  <dc:creator>petoshin</dc:creator>
  <cp:lastModifiedBy>Guceva</cp:lastModifiedBy>
  <cp:revision>339</cp:revision>
  <dcterms:created xsi:type="dcterms:W3CDTF">2007-06-27T13:38:49Z</dcterms:created>
  <dcterms:modified xsi:type="dcterms:W3CDTF">2008-12-02T15:12:34Z</dcterms:modified>
</cp:coreProperties>
</file>